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63" r:id="rId3"/>
    <p:sldId id="370" r:id="rId4"/>
    <p:sldId id="300" r:id="rId5"/>
    <p:sldId id="323" r:id="rId6"/>
    <p:sldId id="302" r:id="rId7"/>
    <p:sldId id="262" r:id="rId8"/>
    <p:sldId id="263" r:id="rId9"/>
    <p:sldId id="266" r:id="rId10"/>
    <p:sldId id="264" r:id="rId11"/>
    <p:sldId id="371" r:id="rId12"/>
    <p:sldId id="372" r:id="rId13"/>
    <p:sldId id="375" r:id="rId14"/>
    <p:sldId id="271" r:id="rId15"/>
    <p:sldId id="377" r:id="rId16"/>
    <p:sldId id="269" r:id="rId17"/>
    <p:sldId id="315" r:id="rId18"/>
    <p:sldId id="272" r:id="rId19"/>
    <p:sldId id="332" r:id="rId20"/>
    <p:sldId id="334" r:id="rId21"/>
    <p:sldId id="361" r:id="rId22"/>
    <p:sldId id="317" r:id="rId23"/>
    <p:sldId id="362" r:id="rId24"/>
    <p:sldId id="319" r:id="rId25"/>
    <p:sldId id="320" r:id="rId26"/>
    <p:sldId id="276" r:id="rId27"/>
    <p:sldId id="277" r:id="rId28"/>
    <p:sldId id="345" r:id="rId29"/>
    <p:sldId id="331" r:id="rId30"/>
    <p:sldId id="382" r:id="rId31"/>
    <p:sldId id="383" r:id="rId32"/>
    <p:sldId id="384" r:id="rId33"/>
    <p:sldId id="385" r:id="rId34"/>
    <p:sldId id="386" r:id="rId35"/>
    <p:sldId id="387" r:id="rId36"/>
    <p:sldId id="388" r:id="rId37"/>
    <p:sldId id="389" r:id="rId38"/>
    <p:sldId id="390" r:id="rId39"/>
    <p:sldId id="392" r:id="rId40"/>
    <p:sldId id="342" r:id="rId41"/>
    <p:sldId id="374" r:id="rId42"/>
    <p:sldId id="381" r:id="rId43"/>
    <p:sldId id="378" r:id="rId44"/>
    <p:sldId id="380" r:id="rId45"/>
    <p:sldId id="391" r:id="rId46"/>
    <p:sldId id="393" r:id="rId47"/>
    <p:sldId id="340" r:id="rId48"/>
    <p:sldId id="341" r:id="rId49"/>
    <p:sldId id="28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94660"/>
  </p:normalViewPr>
  <p:slideViewPr>
    <p:cSldViewPr snapToGrid="0">
      <p:cViewPr>
        <p:scale>
          <a:sx n="76" d="100"/>
          <a:sy n="76" d="100"/>
        </p:scale>
        <p:origin x="-90" y="-7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Rose:Downloads:NHL%20time%20out%20data%2028may201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Macintosh%20HD:Users:Rose:Downloads:NHL%20time%20out%20data%2028may2013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"Concussion" Research Titles 1995-2015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'timeline (1)'!$J$3:$J$23</c:f>
              <c:numCache>
                <c:formatCode>General</c:formatCode>
                <c:ptCount val="21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</c:numCache>
            </c:numRef>
          </c:cat>
          <c:val>
            <c:numRef>
              <c:f>'timeline (1)'!$K$3:$K$23</c:f>
              <c:numCache>
                <c:formatCode>General</c:formatCode>
                <c:ptCount val="21"/>
                <c:pt idx="0">
                  <c:v>77</c:v>
                </c:pt>
                <c:pt idx="1">
                  <c:v>103</c:v>
                </c:pt>
                <c:pt idx="2">
                  <c:v>104</c:v>
                </c:pt>
                <c:pt idx="3">
                  <c:v>125</c:v>
                </c:pt>
                <c:pt idx="4">
                  <c:v>93</c:v>
                </c:pt>
                <c:pt idx="5">
                  <c:v>111</c:v>
                </c:pt>
                <c:pt idx="6">
                  <c:v>139</c:v>
                </c:pt>
                <c:pt idx="7">
                  <c:v>119</c:v>
                </c:pt>
                <c:pt idx="8">
                  <c:v>130</c:v>
                </c:pt>
                <c:pt idx="9">
                  <c:v>120</c:v>
                </c:pt>
                <c:pt idx="10">
                  <c:v>139</c:v>
                </c:pt>
                <c:pt idx="11">
                  <c:v>159</c:v>
                </c:pt>
                <c:pt idx="12">
                  <c:v>168</c:v>
                </c:pt>
                <c:pt idx="13">
                  <c:v>120</c:v>
                </c:pt>
                <c:pt idx="14">
                  <c:v>230</c:v>
                </c:pt>
                <c:pt idx="15">
                  <c:v>228</c:v>
                </c:pt>
                <c:pt idx="16">
                  <c:v>301</c:v>
                </c:pt>
                <c:pt idx="17">
                  <c:v>360</c:v>
                </c:pt>
                <c:pt idx="18">
                  <c:v>453</c:v>
                </c:pt>
                <c:pt idx="19">
                  <c:v>611</c:v>
                </c:pt>
                <c:pt idx="20">
                  <c:v>672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78432"/>
        <c:axId val="42179968"/>
      </c:barChart>
      <c:catAx>
        <c:axId val="4217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79968"/>
        <c:crosses val="autoZero"/>
        <c:auto val="1"/>
        <c:lblAlgn val="ctr"/>
        <c:lblOffset val="100"/>
        <c:noMultiLvlLbl val="0"/>
      </c:catAx>
      <c:valAx>
        <c:axId val="4217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17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2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'[NHL%20time%20out%20data%2028may2013.xlsx]Sheet1'!$A$6</c:f>
              <c:strCache>
                <c:ptCount val="1"/>
                <c:pt idx="0">
                  <c:v>NHL</c:v>
                </c:pt>
              </c:strCache>
            </c:strRef>
          </c:tx>
          <c:invertIfNegative val="0"/>
          <c:cat>
            <c:strRef>
              <c:f>'[NHL%20time%20out%20data%2028may2013.xlsx]Sheet1'!$B$5:$O$5</c:f>
              <c:strCache>
                <c:ptCount val="14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35</c:v>
                </c:pt>
                <c:pt idx="8">
                  <c:v>45</c:v>
                </c:pt>
                <c:pt idx="9">
                  <c:v>55</c:v>
                </c:pt>
                <c:pt idx="10">
                  <c:v>65</c:v>
                </c:pt>
                <c:pt idx="11">
                  <c:v>75</c:v>
                </c:pt>
                <c:pt idx="12">
                  <c:v>85</c:v>
                </c:pt>
                <c:pt idx="13">
                  <c:v>90+</c:v>
                </c:pt>
              </c:strCache>
            </c:strRef>
          </c:cat>
          <c:val>
            <c:numRef>
              <c:f>'[NHL%20time%20out%20data%2028may2013.xlsx]Sheet1'!$B$6:$O$6</c:f>
              <c:numCache>
                <c:formatCode>General</c:formatCode>
                <c:ptCount val="14"/>
                <c:pt idx="0">
                  <c:v>2</c:v>
                </c:pt>
                <c:pt idx="1">
                  <c:v>16</c:v>
                </c:pt>
                <c:pt idx="2">
                  <c:v>15</c:v>
                </c:pt>
                <c:pt idx="3">
                  <c:v>29</c:v>
                </c:pt>
                <c:pt idx="4">
                  <c:v>8.5</c:v>
                </c:pt>
                <c:pt idx="5">
                  <c:v>5.5</c:v>
                </c:pt>
                <c:pt idx="6">
                  <c:v>6.5</c:v>
                </c:pt>
                <c:pt idx="7">
                  <c:v>4</c:v>
                </c:pt>
                <c:pt idx="8">
                  <c:v>2.5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5.5</c:v>
                </c:pt>
              </c:numCache>
            </c:numRef>
          </c:val>
        </c:ser>
        <c:ser>
          <c:idx val="1"/>
          <c:order val="1"/>
          <c:tx>
            <c:strRef>
              <c:f>'[NHL%20time%20out%20data%2028may2013.xlsx]Sheet1'!$A$7</c:f>
              <c:strCache>
                <c:ptCount val="1"/>
                <c:pt idx="0">
                  <c:v>UNIVERSITY</c:v>
                </c:pt>
              </c:strCache>
            </c:strRef>
          </c:tx>
          <c:invertIfNegative val="0"/>
          <c:cat>
            <c:strRef>
              <c:f>'[NHL%20time%20out%20data%2028may2013.xlsx]Sheet1'!$B$5:$O$5</c:f>
              <c:strCache>
                <c:ptCount val="14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35</c:v>
                </c:pt>
                <c:pt idx="8">
                  <c:v>45</c:v>
                </c:pt>
                <c:pt idx="9">
                  <c:v>55</c:v>
                </c:pt>
                <c:pt idx="10">
                  <c:v>65</c:v>
                </c:pt>
                <c:pt idx="11">
                  <c:v>75</c:v>
                </c:pt>
                <c:pt idx="12">
                  <c:v>85</c:v>
                </c:pt>
                <c:pt idx="13">
                  <c:v>90+</c:v>
                </c:pt>
              </c:strCache>
            </c:strRef>
          </c:cat>
          <c:val>
            <c:numRef>
              <c:f>'[NHL%20time%20out%20data%2028may2013.xlsx]Sheet1'!$B$7:$O$7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14</c:v>
                </c:pt>
                <c:pt idx="4">
                  <c:v>15</c:v>
                </c:pt>
                <c:pt idx="5">
                  <c:v>26</c:v>
                </c:pt>
                <c:pt idx="6">
                  <c:v>11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4</c:v>
                </c:pt>
              </c:numCache>
            </c:numRef>
          </c:val>
        </c:ser>
        <c:ser>
          <c:idx val="2"/>
          <c:order val="2"/>
          <c:tx>
            <c:strRef>
              <c:f>'[NHL%20time%20out%20data%2028may2013.xlsx]Sheet1'!$A$8</c:f>
              <c:strCache>
                <c:ptCount val="1"/>
                <c:pt idx="0">
                  <c:v>HIGH SCHOOL</c:v>
                </c:pt>
              </c:strCache>
            </c:strRef>
          </c:tx>
          <c:invertIfNegative val="0"/>
          <c:cat>
            <c:strRef>
              <c:f>'[NHL%20time%20out%20data%2028may2013.xlsx]Sheet1'!$B$5:$O$5</c:f>
              <c:strCache>
                <c:ptCount val="14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35</c:v>
                </c:pt>
                <c:pt idx="8">
                  <c:v>45</c:v>
                </c:pt>
                <c:pt idx="9">
                  <c:v>55</c:v>
                </c:pt>
                <c:pt idx="10">
                  <c:v>65</c:v>
                </c:pt>
                <c:pt idx="11">
                  <c:v>75</c:v>
                </c:pt>
                <c:pt idx="12">
                  <c:v>85</c:v>
                </c:pt>
                <c:pt idx="13">
                  <c:v>90+</c:v>
                </c:pt>
              </c:strCache>
            </c:strRef>
          </c:cat>
          <c:val>
            <c:numRef>
              <c:f>'[NHL%20time%20out%20data%2028may2013.xlsx]Sheet1'!$B$8:$O$8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13</c:v>
                </c:pt>
                <c:pt idx="7">
                  <c:v>15</c:v>
                </c:pt>
                <c:pt idx="8">
                  <c:v>18</c:v>
                </c:pt>
                <c:pt idx="9">
                  <c:v>13</c:v>
                </c:pt>
                <c:pt idx="10">
                  <c:v>7</c:v>
                </c:pt>
                <c:pt idx="11">
                  <c:v>3</c:v>
                </c:pt>
                <c:pt idx="12">
                  <c:v>0</c:v>
                </c:pt>
                <c:pt idx="1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319104"/>
        <c:axId val="48325376"/>
      </c:barChart>
      <c:catAx>
        <c:axId val="48319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DAYS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48325376"/>
        <c:crosses val="autoZero"/>
        <c:auto val="1"/>
        <c:lblAlgn val="ctr"/>
        <c:lblOffset val="100"/>
        <c:noMultiLvlLbl val="0"/>
      </c:catAx>
      <c:valAx>
        <c:axId val="48325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8319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'[NHL%20time%20out%20data%2028may2013.xlsx]Sheet1'!$A$6</c:f>
              <c:strCache>
                <c:ptCount val="1"/>
                <c:pt idx="0">
                  <c:v>NHL</c:v>
                </c:pt>
              </c:strCache>
            </c:strRef>
          </c:tx>
          <c:invertIfNegative val="0"/>
          <c:cat>
            <c:strRef>
              <c:f>'[NHL%20time%20out%20data%2028may2013.xlsx]Sheet1'!$B$5:$O$5</c:f>
              <c:strCache>
                <c:ptCount val="14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35</c:v>
                </c:pt>
                <c:pt idx="8">
                  <c:v>45</c:v>
                </c:pt>
                <c:pt idx="9">
                  <c:v>55</c:v>
                </c:pt>
                <c:pt idx="10">
                  <c:v>65</c:v>
                </c:pt>
                <c:pt idx="11">
                  <c:v>75</c:v>
                </c:pt>
                <c:pt idx="12">
                  <c:v>85</c:v>
                </c:pt>
                <c:pt idx="13">
                  <c:v>90+</c:v>
                </c:pt>
              </c:strCache>
            </c:strRef>
          </c:cat>
          <c:val>
            <c:numRef>
              <c:f>'[NHL%20time%20out%20data%2028may2013.xlsx]Sheet1'!$B$6:$O$6</c:f>
              <c:numCache>
                <c:formatCode>General</c:formatCode>
                <c:ptCount val="14"/>
                <c:pt idx="0">
                  <c:v>2</c:v>
                </c:pt>
                <c:pt idx="1">
                  <c:v>16</c:v>
                </c:pt>
                <c:pt idx="2">
                  <c:v>15</c:v>
                </c:pt>
                <c:pt idx="3">
                  <c:v>29</c:v>
                </c:pt>
                <c:pt idx="4">
                  <c:v>8.5</c:v>
                </c:pt>
                <c:pt idx="5">
                  <c:v>5.5</c:v>
                </c:pt>
                <c:pt idx="6">
                  <c:v>6.5</c:v>
                </c:pt>
                <c:pt idx="7">
                  <c:v>4</c:v>
                </c:pt>
                <c:pt idx="8">
                  <c:v>2.5</c:v>
                </c:pt>
                <c:pt idx="10">
                  <c:v>1.5</c:v>
                </c:pt>
                <c:pt idx="11">
                  <c:v>1.5</c:v>
                </c:pt>
                <c:pt idx="12">
                  <c:v>1.5</c:v>
                </c:pt>
                <c:pt idx="13">
                  <c:v>5.5</c:v>
                </c:pt>
              </c:numCache>
            </c:numRef>
          </c:val>
        </c:ser>
        <c:ser>
          <c:idx val="1"/>
          <c:order val="1"/>
          <c:tx>
            <c:strRef>
              <c:f>'[NHL%20time%20out%20data%2028may2013.xlsx]Sheet1'!$A$7</c:f>
              <c:strCache>
                <c:ptCount val="1"/>
                <c:pt idx="0">
                  <c:v>UNIVERSITY</c:v>
                </c:pt>
              </c:strCache>
            </c:strRef>
          </c:tx>
          <c:invertIfNegative val="0"/>
          <c:cat>
            <c:strRef>
              <c:f>'[NHL%20time%20out%20data%2028may2013.xlsx]Sheet1'!$B$5:$O$5</c:f>
              <c:strCache>
                <c:ptCount val="14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35</c:v>
                </c:pt>
                <c:pt idx="8">
                  <c:v>45</c:v>
                </c:pt>
                <c:pt idx="9">
                  <c:v>55</c:v>
                </c:pt>
                <c:pt idx="10">
                  <c:v>65</c:v>
                </c:pt>
                <c:pt idx="11">
                  <c:v>75</c:v>
                </c:pt>
                <c:pt idx="12">
                  <c:v>85</c:v>
                </c:pt>
                <c:pt idx="13">
                  <c:v>90+</c:v>
                </c:pt>
              </c:strCache>
            </c:strRef>
          </c:cat>
          <c:val>
            <c:numRef>
              <c:f>'[NHL%20time%20out%20data%2028may2013.xlsx]Sheet1'!$B$7:$O$7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14</c:v>
                </c:pt>
                <c:pt idx="3">
                  <c:v>14</c:v>
                </c:pt>
                <c:pt idx="4">
                  <c:v>15</c:v>
                </c:pt>
                <c:pt idx="5">
                  <c:v>26</c:v>
                </c:pt>
                <c:pt idx="6">
                  <c:v>11</c:v>
                </c:pt>
                <c:pt idx="7">
                  <c:v>4</c:v>
                </c:pt>
                <c:pt idx="8">
                  <c:v>5</c:v>
                </c:pt>
                <c:pt idx="9">
                  <c:v>5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4</c:v>
                </c:pt>
              </c:numCache>
            </c:numRef>
          </c:val>
        </c:ser>
        <c:ser>
          <c:idx val="2"/>
          <c:order val="2"/>
          <c:tx>
            <c:strRef>
              <c:f>'[NHL%20time%20out%20data%2028may2013.xlsx]Sheet1'!$A$8</c:f>
              <c:strCache>
                <c:ptCount val="1"/>
                <c:pt idx="0">
                  <c:v>HIGH SCHOOL</c:v>
                </c:pt>
              </c:strCache>
            </c:strRef>
          </c:tx>
          <c:invertIfNegative val="0"/>
          <c:cat>
            <c:strRef>
              <c:f>'[NHL%20time%20out%20data%2028may2013.xlsx]Sheet1'!$B$5:$O$5</c:f>
              <c:strCache>
                <c:ptCount val="14"/>
                <c:pt idx="0">
                  <c:v>0</c:v>
                </c:pt>
                <c:pt idx="1">
                  <c:v>3</c:v>
                </c:pt>
                <c:pt idx="2">
                  <c:v>5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25</c:v>
                </c:pt>
                <c:pt idx="7">
                  <c:v>35</c:v>
                </c:pt>
                <c:pt idx="8">
                  <c:v>45</c:v>
                </c:pt>
                <c:pt idx="9">
                  <c:v>55</c:v>
                </c:pt>
                <c:pt idx="10">
                  <c:v>65</c:v>
                </c:pt>
                <c:pt idx="11">
                  <c:v>75</c:v>
                </c:pt>
                <c:pt idx="12">
                  <c:v>85</c:v>
                </c:pt>
                <c:pt idx="13">
                  <c:v>90+</c:v>
                </c:pt>
              </c:strCache>
            </c:strRef>
          </c:cat>
          <c:val>
            <c:numRef>
              <c:f>'[NHL%20time%20out%20data%2028may2013.xlsx]Sheet1'!$B$8:$O$8</c:f>
              <c:numCache>
                <c:formatCode>General</c:formatCode>
                <c:ptCount val="1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13</c:v>
                </c:pt>
                <c:pt idx="7">
                  <c:v>15</c:v>
                </c:pt>
                <c:pt idx="8">
                  <c:v>18</c:v>
                </c:pt>
                <c:pt idx="9">
                  <c:v>13</c:v>
                </c:pt>
                <c:pt idx="10">
                  <c:v>7</c:v>
                </c:pt>
                <c:pt idx="11">
                  <c:v>3</c:v>
                </c:pt>
                <c:pt idx="12">
                  <c:v>0</c:v>
                </c:pt>
                <c:pt idx="1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224320"/>
        <c:axId val="49226496"/>
      </c:barChart>
      <c:catAx>
        <c:axId val="4922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DAYS</a:t>
                </a: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49226496"/>
        <c:crosses val="autoZero"/>
        <c:auto val="1"/>
        <c:lblAlgn val="ctr"/>
        <c:lblOffset val="100"/>
        <c:noMultiLvlLbl val="0"/>
      </c:catAx>
      <c:valAx>
        <c:axId val="49226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PERCENTAGE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92243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</cdr:x>
      <cdr:y>0.94148</cdr:y>
    </cdr:from>
    <cdr:to>
      <cdr:x>0.675</cdr:x>
      <cdr:y>0.9901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00400" y="6393344"/>
          <a:ext cx="2971800" cy="3302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0.08729</cdr:x>
      <cdr:y>0.37667</cdr:y>
    </cdr:from>
    <cdr:to>
      <cdr:x>0.93803</cdr:x>
      <cdr:y>0.85696</cdr:y>
    </cdr:to>
    <cdr:sp macro="" textlink="">
      <cdr:nvSpPr>
        <cdr:cNvPr id="2" name="Delay 1"/>
        <cdr:cNvSpPr/>
      </cdr:nvSpPr>
      <cdr:spPr>
        <a:xfrm xmlns:a="http://schemas.openxmlformats.org/drawingml/2006/main" rot="16200000">
          <a:off x="3057000" y="299074"/>
          <a:ext cx="3261521" cy="7779129"/>
        </a:xfrm>
        <a:custGeom xmlns:a="http://schemas.openxmlformats.org/drawingml/2006/main">
          <a:avLst/>
          <a:gdLst>
            <a:gd name="connsiteX0" fmla="*/ 0 w 1737515"/>
            <a:gd name="connsiteY0" fmla="*/ 0 h 1463981"/>
            <a:gd name="connsiteX1" fmla="*/ 868758 w 1737515"/>
            <a:gd name="connsiteY1" fmla="*/ 0 h 1463981"/>
            <a:gd name="connsiteX2" fmla="*/ 1737516 w 1737515"/>
            <a:gd name="connsiteY2" fmla="*/ 731991 h 1463981"/>
            <a:gd name="connsiteX3" fmla="*/ 868758 w 1737515"/>
            <a:gd name="connsiteY3" fmla="*/ 1463982 h 1463981"/>
            <a:gd name="connsiteX4" fmla="*/ 0 w 1737515"/>
            <a:gd name="connsiteY4" fmla="*/ 1463981 h 1463981"/>
            <a:gd name="connsiteX5" fmla="*/ 0 w 1737515"/>
            <a:gd name="connsiteY5" fmla="*/ 0 h 1463981"/>
            <a:gd name="connsiteX0" fmla="*/ 0 w 4427360"/>
            <a:gd name="connsiteY0" fmla="*/ 0 h 5582861"/>
            <a:gd name="connsiteX1" fmla="*/ 3558602 w 4427360"/>
            <a:gd name="connsiteY1" fmla="*/ 4118879 h 5582861"/>
            <a:gd name="connsiteX2" fmla="*/ 4427360 w 4427360"/>
            <a:gd name="connsiteY2" fmla="*/ 4850870 h 5582861"/>
            <a:gd name="connsiteX3" fmla="*/ 3558602 w 4427360"/>
            <a:gd name="connsiteY3" fmla="*/ 5582861 h 5582861"/>
            <a:gd name="connsiteX4" fmla="*/ 2689844 w 4427360"/>
            <a:gd name="connsiteY4" fmla="*/ 5582860 h 5582861"/>
            <a:gd name="connsiteX5" fmla="*/ 0 w 4427360"/>
            <a:gd name="connsiteY5" fmla="*/ 0 h 5582861"/>
            <a:gd name="connsiteX0" fmla="*/ 0 w 4521536"/>
            <a:gd name="connsiteY0" fmla="*/ 0 h 5583848"/>
            <a:gd name="connsiteX1" fmla="*/ 1406728 w 4521536"/>
            <a:gd name="connsiteY1" fmla="*/ 837890 h 5583848"/>
            <a:gd name="connsiteX2" fmla="*/ 4427360 w 4521536"/>
            <a:gd name="connsiteY2" fmla="*/ 4850870 h 5583848"/>
            <a:gd name="connsiteX3" fmla="*/ 3558602 w 4521536"/>
            <a:gd name="connsiteY3" fmla="*/ 5582861 h 5583848"/>
            <a:gd name="connsiteX4" fmla="*/ 2689844 w 4521536"/>
            <a:gd name="connsiteY4" fmla="*/ 5582860 h 5583848"/>
            <a:gd name="connsiteX5" fmla="*/ 0 w 4521536"/>
            <a:gd name="connsiteY5" fmla="*/ 0 h 5583848"/>
            <a:gd name="connsiteX0" fmla="*/ 0 w 4521536"/>
            <a:gd name="connsiteY0" fmla="*/ 0 h 5583848"/>
            <a:gd name="connsiteX1" fmla="*/ 1406728 w 4521536"/>
            <a:gd name="connsiteY1" fmla="*/ 837890 h 5583848"/>
            <a:gd name="connsiteX2" fmla="*/ 4427360 w 4521536"/>
            <a:gd name="connsiteY2" fmla="*/ 4850870 h 5583848"/>
            <a:gd name="connsiteX3" fmla="*/ 3558602 w 4521536"/>
            <a:gd name="connsiteY3" fmla="*/ 5582861 h 5583848"/>
            <a:gd name="connsiteX4" fmla="*/ 2689844 w 4521536"/>
            <a:gd name="connsiteY4" fmla="*/ 5582860 h 5583848"/>
            <a:gd name="connsiteX5" fmla="*/ 0 w 4521536"/>
            <a:gd name="connsiteY5" fmla="*/ 0 h 5583848"/>
            <a:gd name="connsiteX0" fmla="*/ 0 w 4521536"/>
            <a:gd name="connsiteY0" fmla="*/ 0 h 5583848"/>
            <a:gd name="connsiteX1" fmla="*/ 1406728 w 4521536"/>
            <a:gd name="connsiteY1" fmla="*/ 837890 h 5583848"/>
            <a:gd name="connsiteX2" fmla="*/ 4427360 w 4521536"/>
            <a:gd name="connsiteY2" fmla="*/ 4850870 h 5583848"/>
            <a:gd name="connsiteX3" fmla="*/ 3558602 w 4521536"/>
            <a:gd name="connsiteY3" fmla="*/ 5582861 h 5583848"/>
            <a:gd name="connsiteX4" fmla="*/ 2689844 w 4521536"/>
            <a:gd name="connsiteY4" fmla="*/ 5582860 h 5583848"/>
            <a:gd name="connsiteX5" fmla="*/ 0 w 4521536"/>
            <a:gd name="connsiteY5" fmla="*/ 0 h 5583848"/>
            <a:gd name="connsiteX0" fmla="*/ 0 w 3660983"/>
            <a:gd name="connsiteY0" fmla="*/ 0 h 5582861"/>
            <a:gd name="connsiteX1" fmla="*/ 1406728 w 3660983"/>
            <a:gd name="connsiteY1" fmla="*/ 837890 h 5582861"/>
            <a:gd name="connsiteX2" fmla="*/ 2337218 w 3660983"/>
            <a:gd name="connsiteY2" fmla="*/ 1808015 h 5582861"/>
            <a:gd name="connsiteX3" fmla="*/ 3558602 w 3660983"/>
            <a:gd name="connsiteY3" fmla="*/ 5582861 h 5582861"/>
            <a:gd name="connsiteX4" fmla="*/ 2689844 w 3660983"/>
            <a:gd name="connsiteY4" fmla="*/ 5582860 h 5582861"/>
            <a:gd name="connsiteX5" fmla="*/ 0 w 3660983"/>
            <a:gd name="connsiteY5" fmla="*/ 0 h 5582861"/>
            <a:gd name="connsiteX0" fmla="*/ 0 w 3660983"/>
            <a:gd name="connsiteY0" fmla="*/ 0 h 7708448"/>
            <a:gd name="connsiteX1" fmla="*/ 1406728 w 3660983"/>
            <a:gd name="connsiteY1" fmla="*/ 837890 h 7708448"/>
            <a:gd name="connsiteX2" fmla="*/ 2337218 w 3660983"/>
            <a:gd name="connsiteY2" fmla="*/ 1808015 h 7708448"/>
            <a:gd name="connsiteX3" fmla="*/ 3558602 w 3660983"/>
            <a:gd name="connsiteY3" fmla="*/ 5582861 h 7708448"/>
            <a:gd name="connsiteX4" fmla="*/ 44096 w 3660983"/>
            <a:gd name="connsiteY4" fmla="*/ 7708448 h 7708448"/>
            <a:gd name="connsiteX5" fmla="*/ 0 w 3660983"/>
            <a:gd name="connsiteY5" fmla="*/ 0 h 7708448"/>
            <a:gd name="connsiteX0" fmla="*/ 0 w 2375482"/>
            <a:gd name="connsiteY0" fmla="*/ 0 h 7708448"/>
            <a:gd name="connsiteX1" fmla="*/ 1406728 w 2375482"/>
            <a:gd name="connsiteY1" fmla="*/ 837890 h 7708448"/>
            <a:gd name="connsiteX2" fmla="*/ 2337218 w 2375482"/>
            <a:gd name="connsiteY2" fmla="*/ 1808015 h 7708448"/>
            <a:gd name="connsiteX3" fmla="*/ 1918238 w 2375482"/>
            <a:gd name="connsiteY3" fmla="*/ 4330442 h 7708448"/>
            <a:gd name="connsiteX4" fmla="*/ 44096 w 2375482"/>
            <a:gd name="connsiteY4" fmla="*/ 7708448 h 7708448"/>
            <a:gd name="connsiteX5" fmla="*/ 0 w 2375482"/>
            <a:gd name="connsiteY5" fmla="*/ 0 h 7708448"/>
            <a:gd name="connsiteX0" fmla="*/ 0 w 2574417"/>
            <a:gd name="connsiteY0" fmla="*/ 0 h 7708448"/>
            <a:gd name="connsiteX1" fmla="*/ 1406728 w 2574417"/>
            <a:gd name="connsiteY1" fmla="*/ 837890 h 7708448"/>
            <a:gd name="connsiteX2" fmla="*/ 2557697 w 2574417"/>
            <a:gd name="connsiteY2" fmla="*/ 1825654 h 7708448"/>
            <a:gd name="connsiteX3" fmla="*/ 1918238 w 2574417"/>
            <a:gd name="connsiteY3" fmla="*/ 4330442 h 7708448"/>
            <a:gd name="connsiteX4" fmla="*/ 44096 w 2574417"/>
            <a:gd name="connsiteY4" fmla="*/ 7708448 h 7708448"/>
            <a:gd name="connsiteX5" fmla="*/ 0 w 2574417"/>
            <a:gd name="connsiteY5" fmla="*/ 0 h 7708448"/>
            <a:gd name="connsiteX0" fmla="*/ 0 w 2602319"/>
            <a:gd name="connsiteY0" fmla="*/ 0 h 7708448"/>
            <a:gd name="connsiteX1" fmla="*/ 1406728 w 2602319"/>
            <a:gd name="connsiteY1" fmla="*/ 837890 h 7708448"/>
            <a:gd name="connsiteX2" fmla="*/ 2557697 w 2602319"/>
            <a:gd name="connsiteY2" fmla="*/ 1825654 h 7708448"/>
            <a:gd name="connsiteX3" fmla="*/ 1918238 w 2602319"/>
            <a:gd name="connsiteY3" fmla="*/ 4330442 h 7708448"/>
            <a:gd name="connsiteX4" fmla="*/ 44096 w 2602319"/>
            <a:gd name="connsiteY4" fmla="*/ 7708448 h 7708448"/>
            <a:gd name="connsiteX5" fmla="*/ 0 w 2602319"/>
            <a:gd name="connsiteY5" fmla="*/ 0 h 7708448"/>
            <a:gd name="connsiteX0" fmla="*/ 0 w 2673850"/>
            <a:gd name="connsiteY0" fmla="*/ 0 h 7708448"/>
            <a:gd name="connsiteX1" fmla="*/ 1406728 w 2673850"/>
            <a:gd name="connsiteY1" fmla="*/ 837890 h 7708448"/>
            <a:gd name="connsiteX2" fmla="*/ 2557697 w 2673850"/>
            <a:gd name="connsiteY2" fmla="*/ 1825654 h 7708448"/>
            <a:gd name="connsiteX3" fmla="*/ 2562038 w 2673850"/>
            <a:gd name="connsiteY3" fmla="*/ 2129943 h 7708448"/>
            <a:gd name="connsiteX4" fmla="*/ 1918238 w 2673850"/>
            <a:gd name="connsiteY4" fmla="*/ 4330442 h 7708448"/>
            <a:gd name="connsiteX5" fmla="*/ 44096 w 2673850"/>
            <a:gd name="connsiteY5" fmla="*/ 7708448 h 7708448"/>
            <a:gd name="connsiteX6" fmla="*/ 0 w 2673850"/>
            <a:gd name="connsiteY6" fmla="*/ 0 h 7708448"/>
            <a:gd name="connsiteX0" fmla="*/ 0 w 2673850"/>
            <a:gd name="connsiteY0" fmla="*/ 0 h 7708448"/>
            <a:gd name="connsiteX1" fmla="*/ 1406728 w 2673850"/>
            <a:gd name="connsiteY1" fmla="*/ 837890 h 7708448"/>
            <a:gd name="connsiteX2" fmla="*/ 2557697 w 2673850"/>
            <a:gd name="connsiteY2" fmla="*/ 1825654 h 7708448"/>
            <a:gd name="connsiteX3" fmla="*/ 2562038 w 2673850"/>
            <a:gd name="connsiteY3" fmla="*/ 2129943 h 7708448"/>
            <a:gd name="connsiteX4" fmla="*/ 1389088 w 2673850"/>
            <a:gd name="connsiteY4" fmla="*/ 4154045 h 7708448"/>
            <a:gd name="connsiteX5" fmla="*/ 44096 w 2673850"/>
            <a:gd name="connsiteY5" fmla="*/ 7708448 h 7708448"/>
            <a:gd name="connsiteX6" fmla="*/ 0 w 2673850"/>
            <a:gd name="connsiteY6" fmla="*/ 0 h 7708448"/>
            <a:gd name="connsiteX0" fmla="*/ 0 w 2651189"/>
            <a:gd name="connsiteY0" fmla="*/ 0 h 7708448"/>
            <a:gd name="connsiteX1" fmla="*/ 1406728 w 2651189"/>
            <a:gd name="connsiteY1" fmla="*/ 837890 h 7708448"/>
            <a:gd name="connsiteX2" fmla="*/ 2557697 w 2651189"/>
            <a:gd name="connsiteY2" fmla="*/ 1825654 h 7708448"/>
            <a:gd name="connsiteX3" fmla="*/ 2509123 w 2651189"/>
            <a:gd name="connsiteY3" fmla="*/ 2473918 h 7708448"/>
            <a:gd name="connsiteX4" fmla="*/ 1389088 w 2651189"/>
            <a:gd name="connsiteY4" fmla="*/ 4154045 h 7708448"/>
            <a:gd name="connsiteX5" fmla="*/ 44096 w 2651189"/>
            <a:gd name="connsiteY5" fmla="*/ 7708448 h 7708448"/>
            <a:gd name="connsiteX6" fmla="*/ 0 w 2651189"/>
            <a:gd name="connsiteY6" fmla="*/ 0 h 7708448"/>
            <a:gd name="connsiteX0" fmla="*/ 0 w 2630504"/>
            <a:gd name="connsiteY0" fmla="*/ 0 h 7708448"/>
            <a:gd name="connsiteX1" fmla="*/ 1406728 w 2630504"/>
            <a:gd name="connsiteY1" fmla="*/ 837890 h 7708448"/>
            <a:gd name="connsiteX2" fmla="*/ 2557697 w 2630504"/>
            <a:gd name="connsiteY2" fmla="*/ 1825654 h 7708448"/>
            <a:gd name="connsiteX3" fmla="*/ 2447389 w 2630504"/>
            <a:gd name="connsiteY3" fmla="*/ 2659138 h 7708448"/>
            <a:gd name="connsiteX4" fmla="*/ 1389088 w 2630504"/>
            <a:gd name="connsiteY4" fmla="*/ 4154045 h 7708448"/>
            <a:gd name="connsiteX5" fmla="*/ 44096 w 2630504"/>
            <a:gd name="connsiteY5" fmla="*/ 7708448 h 7708448"/>
            <a:gd name="connsiteX6" fmla="*/ 0 w 2630504"/>
            <a:gd name="connsiteY6" fmla="*/ 0 h 7708448"/>
            <a:gd name="connsiteX0" fmla="*/ 0 w 2602353"/>
            <a:gd name="connsiteY0" fmla="*/ 0 h 7708448"/>
            <a:gd name="connsiteX1" fmla="*/ 1406728 w 2602353"/>
            <a:gd name="connsiteY1" fmla="*/ 837890 h 7708448"/>
            <a:gd name="connsiteX2" fmla="*/ 2557697 w 2602353"/>
            <a:gd name="connsiteY2" fmla="*/ 1825654 h 7708448"/>
            <a:gd name="connsiteX3" fmla="*/ 2323920 w 2602353"/>
            <a:gd name="connsiteY3" fmla="*/ 2870815 h 7708448"/>
            <a:gd name="connsiteX4" fmla="*/ 1389088 w 2602353"/>
            <a:gd name="connsiteY4" fmla="*/ 4154045 h 7708448"/>
            <a:gd name="connsiteX5" fmla="*/ 44096 w 2602353"/>
            <a:gd name="connsiteY5" fmla="*/ 7708448 h 7708448"/>
            <a:gd name="connsiteX6" fmla="*/ 0 w 2602353"/>
            <a:gd name="connsiteY6" fmla="*/ 0 h 7708448"/>
            <a:gd name="connsiteX0" fmla="*/ 0 w 2602353"/>
            <a:gd name="connsiteY0" fmla="*/ 0 h 7708448"/>
            <a:gd name="connsiteX1" fmla="*/ 1406728 w 2602353"/>
            <a:gd name="connsiteY1" fmla="*/ 837890 h 7708448"/>
            <a:gd name="connsiteX2" fmla="*/ 2557697 w 2602353"/>
            <a:gd name="connsiteY2" fmla="*/ 1825654 h 7708448"/>
            <a:gd name="connsiteX3" fmla="*/ 2323920 w 2602353"/>
            <a:gd name="connsiteY3" fmla="*/ 2870815 h 7708448"/>
            <a:gd name="connsiteX4" fmla="*/ 965769 w 2602353"/>
            <a:gd name="connsiteY4" fmla="*/ 4039389 h 7708448"/>
            <a:gd name="connsiteX5" fmla="*/ 44096 w 2602353"/>
            <a:gd name="connsiteY5" fmla="*/ 7708448 h 7708448"/>
            <a:gd name="connsiteX6" fmla="*/ 0 w 2602353"/>
            <a:gd name="connsiteY6" fmla="*/ 0 h 7708448"/>
            <a:gd name="connsiteX0" fmla="*/ 0 w 2602353"/>
            <a:gd name="connsiteY0" fmla="*/ 0 h 7752549"/>
            <a:gd name="connsiteX1" fmla="*/ 1406728 w 2602353"/>
            <a:gd name="connsiteY1" fmla="*/ 837890 h 7752549"/>
            <a:gd name="connsiteX2" fmla="*/ 2557697 w 2602353"/>
            <a:gd name="connsiteY2" fmla="*/ 1825654 h 7752549"/>
            <a:gd name="connsiteX3" fmla="*/ 2323920 w 2602353"/>
            <a:gd name="connsiteY3" fmla="*/ 2870815 h 7752549"/>
            <a:gd name="connsiteX4" fmla="*/ 965769 w 2602353"/>
            <a:gd name="connsiteY4" fmla="*/ 4039389 h 7752549"/>
            <a:gd name="connsiteX5" fmla="*/ 8819 w 2602353"/>
            <a:gd name="connsiteY5" fmla="*/ 7752549 h 7752549"/>
            <a:gd name="connsiteX6" fmla="*/ 0 w 2602353"/>
            <a:gd name="connsiteY6" fmla="*/ 0 h 7752549"/>
            <a:gd name="connsiteX0" fmla="*/ 0 w 2574894"/>
            <a:gd name="connsiteY0" fmla="*/ 0 h 7752549"/>
            <a:gd name="connsiteX1" fmla="*/ 1406728 w 2574894"/>
            <a:gd name="connsiteY1" fmla="*/ 837890 h 7752549"/>
            <a:gd name="connsiteX2" fmla="*/ 2557697 w 2574894"/>
            <a:gd name="connsiteY2" fmla="*/ 1825654 h 7752549"/>
            <a:gd name="connsiteX3" fmla="*/ 2085803 w 2574894"/>
            <a:gd name="connsiteY3" fmla="*/ 2773797 h 7752549"/>
            <a:gd name="connsiteX4" fmla="*/ 965769 w 2574894"/>
            <a:gd name="connsiteY4" fmla="*/ 4039389 h 7752549"/>
            <a:gd name="connsiteX5" fmla="*/ 8819 w 2574894"/>
            <a:gd name="connsiteY5" fmla="*/ 7752549 h 7752549"/>
            <a:gd name="connsiteX6" fmla="*/ 0 w 2574894"/>
            <a:gd name="connsiteY6" fmla="*/ 0 h 7752549"/>
            <a:gd name="connsiteX0" fmla="*/ 0 w 2574894"/>
            <a:gd name="connsiteY0" fmla="*/ 0 h 7752549"/>
            <a:gd name="connsiteX1" fmla="*/ 1406728 w 2574894"/>
            <a:gd name="connsiteY1" fmla="*/ 837890 h 7752549"/>
            <a:gd name="connsiteX2" fmla="*/ 2557697 w 2574894"/>
            <a:gd name="connsiteY2" fmla="*/ 1825654 h 7752549"/>
            <a:gd name="connsiteX3" fmla="*/ 2085803 w 2574894"/>
            <a:gd name="connsiteY3" fmla="*/ 2773797 h 7752549"/>
            <a:gd name="connsiteX4" fmla="*/ 965769 w 2574894"/>
            <a:gd name="connsiteY4" fmla="*/ 4039389 h 7752549"/>
            <a:gd name="connsiteX5" fmla="*/ 8819 w 2574894"/>
            <a:gd name="connsiteY5" fmla="*/ 7752549 h 7752549"/>
            <a:gd name="connsiteX6" fmla="*/ 0 w 2574894"/>
            <a:gd name="connsiteY6" fmla="*/ 0 h 7752549"/>
            <a:gd name="connsiteX0" fmla="*/ 0 w 2569882"/>
            <a:gd name="connsiteY0" fmla="*/ 0 h 7752549"/>
            <a:gd name="connsiteX1" fmla="*/ 1406728 w 2569882"/>
            <a:gd name="connsiteY1" fmla="*/ 837890 h 7752549"/>
            <a:gd name="connsiteX2" fmla="*/ 2557697 w 2569882"/>
            <a:gd name="connsiteY2" fmla="*/ 1825654 h 7752549"/>
            <a:gd name="connsiteX3" fmla="*/ 2006430 w 2569882"/>
            <a:gd name="connsiteY3" fmla="*/ 2738516 h 7752549"/>
            <a:gd name="connsiteX4" fmla="*/ 965769 w 2569882"/>
            <a:gd name="connsiteY4" fmla="*/ 4039389 h 7752549"/>
            <a:gd name="connsiteX5" fmla="*/ 8819 w 2569882"/>
            <a:gd name="connsiteY5" fmla="*/ 7752549 h 7752549"/>
            <a:gd name="connsiteX6" fmla="*/ 0 w 2569882"/>
            <a:gd name="connsiteY6" fmla="*/ 0 h 7752549"/>
            <a:gd name="connsiteX0" fmla="*/ 0 w 2575081"/>
            <a:gd name="connsiteY0" fmla="*/ 0 h 7752549"/>
            <a:gd name="connsiteX1" fmla="*/ 1406728 w 2575081"/>
            <a:gd name="connsiteY1" fmla="*/ 837890 h 7752549"/>
            <a:gd name="connsiteX2" fmla="*/ 2557697 w 2575081"/>
            <a:gd name="connsiteY2" fmla="*/ 1825654 h 7752549"/>
            <a:gd name="connsiteX3" fmla="*/ 2006430 w 2575081"/>
            <a:gd name="connsiteY3" fmla="*/ 2738516 h 7752549"/>
            <a:gd name="connsiteX4" fmla="*/ 965769 w 2575081"/>
            <a:gd name="connsiteY4" fmla="*/ 4039389 h 7752549"/>
            <a:gd name="connsiteX5" fmla="*/ 8819 w 2575081"/>
            <a:gd name="connsiteY5" fmla="*/ 7752549 h 7752549"/>
            <a:gd name="connsiteX6" fmla="*/ 0 w 2575081"/>
            <a:gd name="connsiteY6" fmla="*/ 0 h 7752549"/>
            <a:gd name="connsiteX0" fmla="*/ 0 w 2571654"/>
            <a:gd name="connsiteY0" fmla="*/ 0 h 7752549"/>
            <a:gd name="connsiteX1" fmla="*/ 1406728 w 2571654"/>
            <a:gd name="connsiteY1" fmla="*/ 837890 h 7752549"/>
            <a:gd name="connsiteX2" fmla="*/ 2557697 w 2571654"/>
            <a:gd name="connsiteY2" fmla="*/ 1825654 h 7752549"/>
            <a:gd name="connsiteX3" fmla="*/ 1962334 w 2571654"/>
            <a:gd name="connsiteY3" fmla="*/ 2738516 h 7752549"/>
            <a:gd name="connsiteX4" fmla="*/ 965769 w 2571654"/>
            <a:gd name="connsiteY4" fmla="*/ 4039389 h 7752549"/>
            <a:gd name="connsiteX5" fmla="*/ 8819 w 2571654"/>
            <a:gd name="connsiteY5" fmla="*/ 7752549 h 7752549"/>
            <a:gd name="connsiteX6" fmla="*/ 0 w 2571654"/>
            <a:gd name="connsiteY6" fmla="*/ 0 h 7752549"/>
            <a:gd name="connsiteX0" fmla="*/ 0 w 2571654"/>
            <a:gd name="connsiteY0" fmla="*/ 0 h 7752549"/>
            <a:gd name="connsiteX1" fmla="*/ 1406728 w 2571654"/>
            <a:gd name="connsiteY1" fmla="*/ 837890 h 7752549"/>
            <a:gd name="connsiteX2" fmla="*/ 2557697 w 2571654"/>
            <a:gd name="connsiteY2" fmla="*/ 1825654 h 7752549"/>
            <a:gd name="connsiteX3" fmla="*/ 1962334 w 2571654"/>
            <a:gd name="connsiteY3" fmla="*/ 2738516 h 7752549"/>
            <a:gd name="connsiteX4" fmla="*/ 965769 w 2571654"/>
            <a:gd name="connsiteY4" fmla="*/ 4039389 h 7752549"/>
            <a:gd name="connsiteX5" fmla="*/ 8819 w 2571654"/>
            <a:gd name="connsiteY5" fmla="*/ 7752549 h 7752549"/>
            <a:gd name="connsiteX6" fmla="*/ 0 w 2571654"/>
            <a:gd name="connsiteY6" fmla="*/ 0 h 7752549"/>
            <a:gd name="connsiteX0" fmla="*/ 0 w 2572726"/>
            <a:gd name="connsiteY0" fmla="*/ 0 h 7752549"/>
            <a:gd name="connsiteX1" fmla="*/ 1406728 w 2572726"/>
            <a:gd name="connsiteY1" fmla="*/ 837890 h 7752549"/>
            <a:gd name="connsiteX2" fmla="*/ 2557697 w 2572726"/>
            <a:gd name="connsiteY2" fmla="*/ 1825654 h 7752549"/>
            <a:gd name="connsiteX3" fmla="*/ 1962334 w 2572726"/>
            <a:gd name="connsiteY3" fmla="*/ 2738516 h 7752549"/>
            <a:gd name="connsiteX4" fmla="*/ 965769 w 2572726"/>
            <a:gd name="connsiteY4" fmla="*/ 4039389 h 7752549"/>
            <a:gd name="connsiteX5" fmla="*/ 8819 w 2572726"/>
            <a:gd name="connsiteY5" fmla="*/ 7752549 h 7752549"/>
            <a:gd name="connsiteX6" fmla="*/ 0 w 2572726"/>
            <a:gd name="connsiteY6" fmla="*/ 0 h 7752549"/>
            <a:gd name="connsiteX0" fmla="*/ 0 w 2574291"/>
            <a:gd name="connsiteY0" fmla="*/ 0 h 7752549"/>
            <a:gd name="connsiteX1" fmla="*/ 1371451 w 2574291"/>
            <a:gd name="connsiteY1" fmla="*/ 1031927 h 7752549"/>
            <a:gd name="connsiteX2" fmla="*/ 2557697 w 2574291"/>
            <a:gd name="connsiteY2" fmla="*/ 1825654 h 7752549"/>
            <a:gd name="connsiteX3" fmla="*/ 1962334 w 2574291"/>
            <a:gd name="connsiteY3" fmla="*/ 2738516 h 7752549"/>
            <a:gd name="connsiteX4" fmla="*/ 965769 w 2574291"/>
            <a:gd name="connsiteY4" fmla="*/ 4039389 h 7752549"/>
            <a:gd name="connsiteX5" fmla="*/ 8819 w 2574291"/>
            <a:gd name="connsiteY5" fmla="*/ 7752549 h 7752549"/>
            <a:gd name="connsiteX6" fmla="*/ 0 w 2574291"/>
            <a:gd name="connsiteY6" fmla="*/ 0 h 7752549"/>
            <a:gd name="connsiteX0" fmla="*/ 0 w 2574291"/>
            <a:gd name="connsiteY0" fmla="*/ 0 h 7752549"/>
            <a:gd name="connsiteX1" fmla="*/ 1371451 w 2574291"/>
            <a:gd name="connsiteY1" fmla="*/ 1031927 h 7752549"/>
            <a:gd name="connsiteX2" fmla="*/ 2557697 w 2574291"/>
            <a:gd name="connsiteY2" fmla="*/ 1825654 h 7752549"/>
            <a:gd name="connsiteX3" fmla="*/ 1962334 w 2574291"/>
            <a:gd name="connsiteY3" fmla="*/ 2738516 h 7752549"/>
            <a:gd name="connsiteX4" fmla="*/ 965769 w 2574291"/>
            <a:gd name="connsiteY4" fmla="*/ 4039389 h 7752549"/>
            <a:gd name="connsiteX5" fmla="*/ 8819 w 2574291"/>
            <a:gd name="connsiteY5" fmla="*/ 7752549 h 7752549"/>
            <a:gd name="connsiteX6" fmla="*/ 0 w 2574291"/>
            <a:gd name="connsiteY6" fmla="*/ 0 h 7752549"/>
            <a:gd name="connsiteX0" fmla="*/ 0 w 2574291"/>
            <a:gd name="connsiteY0" fmla="*/ 0 h 7752549"/>
            <a:gd name="connsiteX1" fmla="*/ 1371451 w 2574291"/>
            <a:gd name="connsiteY1" fmla="*/ 1031927 h 7752549"/>
            <a:gd name="connsiteX2" fmla="*/ 2557697 w 2574291"/>
            <a:gd name="connsiteY2" fmla="*/ 1825654 h 7752549"/>
            <a:gd name="connsiteX3" fmla="*/ 1962334 w 2574291"/>
            <a:gd name="connsiteY3" fmla="*/ 2738516 h 7752549"/>
            <a:gd name="connsiteX4" fmla="*/ 965769 w 2574291"/>
            <a:gd name="connsiteY4" fmla="*/ 4039389 h 7752549"/>
            <a:gd name="connsiteX5" fmla="*/ 8819 w 2574291"/>
            <a:gd name="connsiteY5" fmla="*/ 7752549 h 7752549"/>
            <a:gd name="connsiteX6" fmla="*/ 0 w 2574291"/>
            <a:gd name="connsiteY6" fmla="*/ 0 h 7752549"/>
            <a:gd name="connsiteX0" fmla="*/ 0 w 2571961"/>
            <a:gd name="connsiteY0" fmla="*/ 0 h 7752549"/>
            <a:gd name="connsiteX1" fmla="*/ 1424366 w 2571961"/>
            <a:gd name="connsiteY1" fmla="*/ 1014287 h 7752549"/>
            <a:gd name="connsiteX2" fmla="*/ 2557697 w 2571961"/>
            <a:gd name="connsiteY2" fmla="*/ 1825654 h 7752549"/>
            <a:gd name="connsiteX3" fmla="*/ 1962334 w 2571961"/>
            <a:gd name="connsiteY3" fmla="*/ 2738516 h 7752549"/>
            <a:gd name="connsiteX4" fmla="*/ 965769 w 2571961"/>
            <a:gd name="connsiteY4" fmla="*/ 4039389 h 7752549"/>
            <a:gd name="connsiteX5" fmla="*/ 8819 w 2571961"/>
            <a:gd name="connsiteY5" fmla="*/ 7752549 h 7752549"/>
            <a:gd name="connsiteX6" fmla="*/ 0 w 2571961"/>
            <a:gd name="connsiteY6" fmla="*/ 0 h 7752549"/>
            <a:gd name="connsiteX0" fmla="*/ 0 w 2571961"/>
            <a:gd name="connsiteY0" fmla="*/ 0 h 7752549"/>
            <a:gd name="connsiteX1" fmla="*/ 1424366 w 2571961"/>
            <a:gd name="connsiteY1" fmla="*/ 1014287 h 7752549"/>
            <a:gd name="connsiteX2" fmla="*/ 2557697 w 2571961"/>
            <a:gd name="connsiteY2" fmla="*/ 1825654 h 7752549"/>
            <a:gd name="connsiteX3" fmla="*/ 1962334 w 2571961"/>
            <a:gd name="connsiteY3" fmla="*/ 2738516 h 7752549"/>
            <a:gd name="connsiteX4" fmla="*/ 965769 w 2571961"/>
            <a:gd name="connsiteY4" fmla="*/ 4039389 h 7752549"/>
            <a:gd name="connsiteX5" fmla="*/ 8819 w 2571961"/>
            <a:gd name="connsiteY5" fmla="*/ 7752549 h 7752549"/>
            <a:gd name="connsiteX6" fmla="*/ 0 w 2571961"/>
            <a:gd name="connsiteY6" fmla="*/ 0 h 7752549"/>
            <a:gd name="connsiteX0" fmla="*/ 0 w 2570837"/>
            <a:gd name="connsiteY0" fmla="*/ 0 h 7752549"/>
            <a:gd name="connsiteX1" fmla="*/ 1450824 w 2570837"/>
            <a:gd name="connsiteY1" fmla="*/ 979007 h 7752549"/>
            <a:gd name="connsiteX2" fmla="*/ 2557697 w 2570837"/>
            <a:gd name="connsiteY2" fmla="*/ 1825654 h 7752549"/>
            <a:gd name="connsiteX3" fmla="*/ 1962334 w 2570837"/>
            <a:gd name="connsiteY3" fmla="*/ 2738516 h 7752549"/>
            <a:gd name="connsiteX4" fmla="*/ 965769 w 2570837"/>
            <a:gd name="connsiteY4" fmla="*/ 4039389 h 7752549"/>
            <a:gd name="connsiteX5" fmla="*/ 8819 w 2570837"/>
            <a:gd name="connsiteY5" fmla="*/ 7752549 h 7752549"/>
            <a:gd name="connsiteX6" fmla="*/ 0 w 2570837"/>
            <a:gd name="connsiteY6" fmla="*/ 0 h 7752549"/>
            <a:gd name="connsiteX0" fmla="*/ 0 w 2570837"/>
            <a:gd name="connsiteY0" fmla="*/ 0 h 7752549"/>
            <a:gd name="connsiteX1" fmla="*/ 1450824 w 2570837"/>
            <a:gd name="connsiteY1" fmla="*/ 979007 h 7752549"/>
            <a:gd name="connsiteX2" fmla="*/ 2557697 w 2570837"/>
            <a:gd name="connsiteY2" fmla="*/ 1825654 h 7752549"/>
            <a:gd name="connsiteX3" fmla="*/ 1962334 w 2570837"/>
            <a:gd name="connsiteY3" fmla="*/ 2738516 h 7752549"/>
            <a:gd name="connsiteX4" fmla="*/ 965769 w 2570837"/>
            <a:gd name="connsiteY4" fmla="*/ 4039389 h 7752549"/>
            <a:gd name="connsiteX5" fmla="*/ 8819 w 2570837"/>
            <a:gd name="connsiteY5" fmla="*/ 7752549 h 7752549"/>
            <a:gd name="connsiteX6" fmla="*/ 0 w 2570837"/>
            <a:gd name="connsiteY6" fmla="*/ 0 h 7752549"/>
            <a:gd name="connsiteX0" fmla="*/ 0 w 2563582"/>
            <a:gd name="connsiteY0" fmla="*/ 0 h 7752549"/>
            <a:gd name="connsiteX1" fmla="*/ 1644845 w 2563582"/>
            <a:gd name="connsiteY1" fmla="*/ 732051 h 7752549"/>
            <a:gd name="connsiteX2" fmla="*/ 2557697 w 2563582"/>
            <a:gd name="connsiteY2" fmla="*/ 1825654 h 7752549"/>
            <a:gd name="connsiteX3" fmla="*/ 1962334 w 2563582"/>
            <a:gd name="connsiteY3" fmla="*/ 2738516 h 7752549"/>
            <a:gd name="connsiteX4" fmla="*/ 965769 w 2563582"/>
            <a:gd name="connsiteY4" fmla="*/ 4039389 h 7752549"/>
            <a:gd name="connsiteX5" fmla="*/ 8819 w 2563582"/>
            <a:gd name="connsiteY5" fmla="*/ 7752549 h 7752549"/>
            <a:gd name="connsiteX6" fmla="*/ 0 w 2563582"/>
            <a:gd name="connsiteY6" fmla="*/ 0 h 7752549"/>
            <a:gd name="connsiteX0" fmla="*/ 0 w 3476547"/>
            <a:gd name="connsiteY0" fmla="*/ 0 h 7752549"/>
            <a:gd name="connsiteX1" fmla="*/ 1644845 w 3476547"/>
            <a:gd name="connsiteY1" fmla="*/ 732051 h 7752549"/>
            <a:gd name="connsiteX2" fmla="*/ 3474890 w 3476547"/>
            <a:gd name="connsiteY2" fmla="*/ 1852117 h 7752549"/>
            <a:gd name="connsiteX3" fmla="*/ 1962334 w 3476547"/>
            <a:gd name="connsiteY3" fmla="*/ 2738516 h 7752549"/>
            <a:gd name="connsiteX4" fmla="*/ 965769 w 3476547"/>
            <a:gd name="connsiteY4" fmla="*/ 4039389 h 7752549"/>
            <a:gd name="connsiteX5" fmla="*/ 8819 w 3476547"/>
            <a:gd name="connsiteY5" fmla="*/ 7752549 h 7752549"/>
            <a:gd name="connsiteX6" fmla="*/ 0 w 3476547"/>
            <a:gd name="connsiteY6" fmla="*/ 0 h 7752549"/>
            <a:gd name="connsiteX0" fmla="*/ 0 w 3476547"/>
            <a:gd name="connsiteY0" fmla="*/ 0 h 7752549"/>
            <a:gd name="connsiteX1" fmla="*/ 1644845 w 3476547"/>
            <a:gd name="connsiteY1" fmla="*/ 732051 h 7752549"/>
            <a:gd name="connsiteX2" fmla="*/ 3474890 w 3476547"/>
            <a:gd name="connsiteY2" fmla="*/ 1852117 h 7752549"/>
            <a:gd name="connsiteX3" fmla="*/ 1962334 w 3476547"/>
            <a:gd name="connsiteY3" fmla="*/ 2738516 h 7752549"/>
            <a:gd name="connsiteX4" fmla="*/ 965769 w 3476547"/>
            <a:gd name="connsiteY4" fmla="*/ 4039389 h 7752549"/>
            <a:gd name="connsiteX5" fmla="*/ 8819 w 3476547"/>
            <a:gd name="connsiteY5" fmla="*/ 7752549 h 7752549"/>
            <a:gd name="connsiteX6" fmla="*/ 0 w 3476547"/>
            <a:gd name="connsiteY6" fmla="*/ 0 h 7752549"/>
            <a:gd name="connsiteX0" fmla="*/ 0 w 3477326"/>
            <a:gd name="connsiteY0" fmla="*/ 0 h 7752549"/>
            <a:gd name="connsiteX1" fmla="*/ 1574292 w 3477326"/>
            <a:gd name="connsiteY1" fmla="*/ 1005467 h 7752549"/>
            <a:gd name="connsiteX2" fmla="*/ 3474890 w 3477326"/>
            <a:gd name="connsiteY2" fmla="*/ 1852117 h 7752549"/>
            <a:gd name="connsiteX3" fmla="*/ 1962334 w 3477326"/>
            <a:gd name="connsiteY3" fmla="*/ 2738516 h 7752549"/>
            <a:gd name="connsiteX4" fmla="*/ 965769 w 3477326"/>
            <a:gd name="connsiteY4" fmla="*/ 4039389 h 7752549"/>
            <a:gd name="connsiteX5" fmla="*/ 8819 w 3477326"/>
            <a:gd name="connsiteY5" fmla="*/ 7752549 h 7752549"/>
            <a:gd name="connsiteX6" fmla="*/ 0 w 3477326"/>
            <a:gd name="connsiteY6" fmla="*/ 0 h 7752549"/>
            <a:gd name="connsiteX0" fmla="*/ 0 w 3476459"/>
            <a:gd name="connsiteY0" fmla="*/ 0 h 7752549"/>
            <a:gd name="connsiteX1" fmla="*/ 1653664 w 3476459"/>
            <a:gd name="connsiteY1" fmla="*/ 926090 h 7752549"/>
            <a:gd name="connsiteX2" fmla="*/ 3474890 w 3476459"/>
            <a:gd name="connsiteY2" fmla="*/ 1852117 h 7752549"/>
            <a:gd name="connsiteX3" fmla="*/ 1962334 w 3476459"/>
            <a:gd name="connsiteY3" fmla="*/ 2738516 h 7752549"/>
            <a:gd name="connsiteX4" fmla="*/ 965769 w 3476459"/>
            <a:gd name="connsiteY4" fmla="*/ 4039389 h 7752549"/>
            <a:gd name="connsiteX5" fmla="*/ 8819 w 3476459"/>
            <a:gd name="connsiteY5" fmla="*/ 7752549 h 7752549"/>
            <a:gd name="connsiteX6" fmla="*/ 0 w 3476459"/>
            <a:gd name="connsiteY6" fmla="*/ 0 h 7752549"/>
            <a:gd name="connsiteX0" fmla="*/ 0 w 3476680"/>
            <a:gd name="connsiteY0" fmla="*/ 0 h 7752549"/>
            <a:gd name="connsiteX1" fmla="*/ 1653664 w 3476680"/>
            <a:gd name="connsiteY1" fmla="*/ 926090 h 7752549"/>
            <a:gd name="connsiteX2" fmla="*/ 3474890 w 3476680"/>
            <a:gd name="connsiteY2" fmla="*/ 1852117 h 7752549"/>
            <a:gd name="connsiteX3" fmla="*/ 1318535 w 3476680"/>
            <a:gd name="connsiteY3" fmla="*/ 2456280 h 7752549"/>
            <a:gd name="connsiteX4" fmla="*/ 965769 w 3476680"/>
            <a:gd name="connsiteY4" fmla="*/ 4039389 h 7752549"/>
            <a:gd name="connsiteX5" fmla="*/ 8819 w 3476680"/>
            <a:gd name="connsiteY5" fmla="*/ 7752549 h 7752549"/>
            <a:gd name="connsiteX6" fmla="*/ 0 w 3476680"/>
            <a:gd name="connsiteY6" fmla="*/ 0 h 7752549"/>
            <a:gd name="connsiteX0" fmla="*/ 0 w 3335789"/>
            <a:gd name="connsiteY0" fmla="*/ 0 h 7752549"/>
            <a:gd name="connsiteX1" fmla="*/ 1653664 w 3335789"/>
            <a:gd name="connsiteY1" fmla="*/ 926090 h 7752549"/>
            <a:gd name="connsiteX2" fmla="*/ 3333783 w 3335789"/>
            <a:gd name="connsiteY2" fmla="*/ 1746281 h 7752549"/>
            <a:gd name="connsiteX3" fmla="*/ 1318535 w 3335789"/>
            <a:gd name="connsiteY3" fmla="*/ 2456280 h 7752549"/>
            <a:gd name="connsiteX4" fmla="*/ 965769 w 3335789"/>
            <a:gd name="connsiteY4" fmla="*/ 4039389 h 7752549"/>
            <a:gd name="connsiteX5" fmla="*/ 8819 w 3335789"/>
            <a:gd name="connsiteY5" fmla="*/ 7752549 h 7752549"/>
            <a:gd name="connsiteX6" fmla="*/ 0 w 3335789"/>
            <a:gd name="connsiteY6" fmla="*/ 0 h 7752549"/>
            <a:gd name="connsiteX0" fmla="*/ 0 w 3335789"/>
            <a:gd name="connsiteY0" fmla="*/ 0 h 7752549"/>
            <a:gd name="connsiteX1" fmla="*/ 1653664 w 3335789"/>
            <a:gd name="connsiteY1" fmla="*/ 926090 h 7752549"/>
            <a:gd name="connsiteX2" fmla="*/ 3333783 w 3335789"/>
            <a:gd name="connsiteY2" fmla="*/ 1746281 h 7752549"/>
            <a:gd name="connsiteX3" fmla="*/ 1318535 w 3335789"/>
            <a:gd name="connsiteY3" fmla="*/ 2456280 h 7752549"/>
            <a:gd name="connsiteX4" fmla="*/ 630641 w 3335789"/>
            <a:gd name="connsiteY4" fmla="*/ 4057029 h 7752549"/>
            <a:gd name="connsiteX5" fmla="*/ 8819 w 3335789"/>
            <a:gd name="connsiteY5" fmla="*/ 7752549 h 7752549"/>
            <a:gd name="connsiteX6" fmla="*/ 0 w 3335789"/>
            <a:gd name="connsiteY6" fmla="*/ 0 h 7752549"/>
            <a:gd name="connsiteX0" fmla="*/ 0 w 3339645"/>
            <a:gd name="connsiteY0" fmla="*/ 0 h 7752549"/>
            <a:gd name="connsiteX1" fmla="*/ 1653664 w 3339645"/>
            <a:gd name="connsiteY1" fmla="*/ 926090 h 7752549"/>
            <a:gd name="connsiteX2" fmla="*/ 3333783 w 3339645"/>
            <a:gd name="connsiteY2" fmla="*/ 1746281 h 7752549"/>
            <a:gd name="connsiteX3" fmla="*/ 1062779 w 3339645"/>
            <a:gd name="connsiteY3" fmla="*/ 2712056 h 7752549"/>
            <a:gd name="connsiteX4" fmla="*/ 630641 w 3339645"/>
            <a:gd name="connsiteY4" fmla="*/ 4057029 h 7752549"/>
            <a:gd name="connsiteX5" fmla="*/ 8819 w 3339645"/>
            <a:gd name="connsiteY5" fmla="*/ 7752549 h 7752549"/>
            <a:gd name="connsiteX6" fmla="*/ 0 w 3339645"/>
            <a:gd name="connsiteY6" fmla="*/ 0 h 7752549"/>
            <a:gd name="connsiteX0" fmla="*/ 0 w 3339645"/>
            <a:gd name="connsiteY0" fmla="*/ 0 h 7752549"/>
            <a:gd name="connsiteX1" fmla="*/ 1653664 w 3339645"/>
            <a:gd name="connsiteY1" fmla="*/ 926090 h 7752549"/>
            <a:gd name="connsiteX2" fmla="*/ 3333783 w 3339645"/>
            <a:gd name="connsiteY2" fmla="*/ 1746281 h 7752549"/>
            <a:gd name="connsiteX3" fmla="*/ 1062779 w 3339645"/>
            <a:gd name="connsiteY3" fmla="*/ 2712056 h 7752549"/>
            <a:gd name="connsiteX4" fmla="*/ 701195 w 3339645"/>
            <a:gd name="connsiteY4" fmla="*/ 3400002 h 7752549"/>
            <a:gd name="connsiteX5" fmla="*/ 630641 w 3339645"/>
            <a:gd name="connsiteY5" fmla="*/ 4057029 h 7752549"/>
            <a:gd name="connsiteX6" fmla="*/ 8819 w 3339645"/>
            <a:gd name="connsiteY6" fmla="*/ 7752549 h 7752549"/>
            <a:gd name="connsiteX7" fmla="*/ 0 w 3339645"/>
            <a:gd name="connsiteY7" fmla="*/ 0 h 7752549"/>
            <a:gd name="connsiteX0" fmla="*/ 0 w 3339645"/>
            <a:gd name="connsiteY0" fmla="*/ 0 h 7752549"/>
            <a:gd name="connsiteX1" fmla="*/ 1653664 w 3339645"/>
            <a:gd name="connsiteY1" fmla="*/ 926090 h 7752549"/>
            <a:gd name="connsiteX2" fmla="*/ 3333783 w 3339645"/>
            <a:gd name="connsiteY2" fmla="*/ 1746281 h 7752549"/>
            <a:gd name="connsiteX3" fmla="*/ 1062779 w 3339645"/>
            <a:gd name="connsiteY3" fmla="*/ 2712056 h 7752549"/>
            <a:gd name="connsiteX4" fmla="*/ 701195 w 3339645"/>
            <a:gd name="connsiteY4" fmla="*/ 3400002 h 7752549"/>
            <a:gd name="connsiteX5" fmla="*/ 630641 w 3339645"/>
            <a:gd name="connsiteY5" fmla="*/ 4057029 h 7752549"/>
            <a:gd name="connsiteX6" fmla="*/ 8819 w 3339645"/>
            <a:gd name="connsiteY6" fmla="*/ 7752549 h 7752549"/>
            <a:gd name="connsiteX7" fmla="*/ 0 w 3339645"/>
            <a:gd name="connsiteY7" fmla="*/ 0 h 7752549"/>
            <a:gd name="connsiteX0" fmla="*/ 0 w 3339645"/>
            <a:gd name="connsiteY0" fmla="*/ 0 h 7752549"/>
            <a:gd name="connsiteX1" fmla="*/ 1653664 w 3339645"/>
            <a:gd name="connsiteY1" fmla="*/ 926090 h 7752549"/>
            <a:gd name="connsiteX2" fmla="*/ 3333783 w 3339645"/>
            <a:gd name="connsiteY2" fmla="*/ 1746281 h 7752549"/>
            <a:gd name="connsiteX3" fmla="*/ 1062779 w 3339645"/>
            <a:gd name="connsiteY3" fmla="*/ 2712056 h 7752549"/>
            <a:gd name="connsiteX4" fmla="*/ 701195 w 3339645"/>
            <a:gd name="connsiteY4" fmla="*/ 3400002 h 7752549"/>
            <a:gd name="connsiteX5" fmla="*/ 480716 w 3339645"/>
            <a:gd name="connsiteY5" fmla="*/ 4171687 h 7752549"/>
            <a:gd name="connsiteX6" fmla="*/ 8819 w 3339645"/>
            <a:gd name="connsiteY6" fmla="*/ 7752549 h 7752549"/>
            <a:gd name="connsiteX7" fmla="*/ 0 w 3339645"/>
            <a:gd name="connsiteY7" fmla="*/ 0 h 7752549"/>
            <a:gd name="connsiteX0" fmla="*/ 0 w 3339645"/>
            <a:gd name="connsiteY0" fmla="*/ 0 h 7752549"/>
            <a:gd name="connsiteX1" fmla="*/ 1653664 w 3339645"/>
            <a:gd name="connsiteY1" fmla="*/ 926090 h 7752549"/>
            <a:gd name="connsiteX2" fmla="*/ 3333783 w 3339645"/>
            <a:gd name="connsiteY2" fmla="*/ 1746281 h 7752549"/>
            <a:gd name="connsiteX3" fmla="*/ 1062779 w 3339645"/>
            <a:gd name="connsiteY3" fmla="*/ 2712056 h 7752549"/>
            <a:gd name="connsiteX4" fmla="*/ 657099 w 3339645"/>
            <a:gd name="connsiteY4" fmla="*/ 3391182 h 7752549"/>
            <a:gd name="connsiteX5" fmla="*/ 480716 w 3339645"/>
            <a:gd name="connsiteY5" fmla="*/ 4171687 h 7752549"/>
            <a:gd name="connsiteX6" fmla="*/ 8819 w 3339645"/>
            <a:gd name="connsiteY6" fmla="*/ 7752549 h 7752549"/>
            <a:gd name="connsiteX7" fmla="*/ 0 w 3339645"/>
            <a:gd name="connsiteY7" fmla="*/ 0 h 7752549"/>
            <a:gd name="connsiteX0" fmla="*/ 0 w 3339645"/>
            <a:gd name="connsiteY0" fmla="*/ 0 h 7752549"/>
            <a:gd name="connsiteX1" fmla="*/ 1653664 w 3339645"/>
            <a:gd name="connsiteY1" fmla="*/ 926090 h 7752549"/>
            <a:gd name="connsiteX2" fmla="*/ 3333783 w 3339645"/>
            <a:gd name="connsiteY2" fmla="*/ 1746281 h 7752549"/>
            <a:gd name="connsiteX3" fmla="*/ 1062779 w 3339645"/>
            <a:gd name="connsiteY3" fmla="*/ 2712056 h 7752549"/>
            <a:gd name="connsiteX4" fmla="*/ 657099 w 3339645"/>
            <a:gd name="connsiteY4" fmla="*/ 3391182 h 7752549"/>
            <a:gd name="connsiteX5" fmla="*/ 480716 w 3339645"/>
            <a:gd name="connsiteY5" fmla="*/ 4171687 h 7752549"/>
            <a:gd name="connsiteX6" fmla="*/ 8819 w 3339645"/>
            <a:gd name="connsiteY6" fmla="*/ 7752549 h 7752549"/>
            <a:gd name="connsiteX7" fmla="*/ 0 w 3339645"/>
            <a:gd name="connsiteY7" fmla="*/ 0 h 7752549"/>
            <a:gd name="connsiteX0" fmla="*/ 0 w 3339645"/>
            <a:gd name="connsiteY0" fmla="*/ 0 h 7752549"/>
            <a:gd name="connsiteX1" fmla="*/ 1653664 w 3339645"/>
            <a:gd name="connsiteY1" fmla="*/ 926090 h 7752549"/>
            <a:gd name="connsiteX2" fmla="*/ 3333783 w 3339645"/>
            <a:gd name="connsiteY2" fmla="*/ 1746281 h 7752549"/>
            <a:gd name="connsiteX3" fmla="*/ 1062779 w 3339645"/>
            <a:gd name="connsiteY3" fmla="*/ 2712056 h 7752549"/>
            <a:gd name="connsiteX4" fmla="*/ 657099 w 3339645"/>
            <a:gd name="connsiteY4" fmla="*/ 3391182 h 7752549"/>
            <a:gd name="connsiteX5" fmla="*/ 233779 w 3339645"/>
            <a:gd name="connsiteY5" fmla="*/ 5723984 h 7752549"/>
            <a:gd name="connsiteX6" fmla="*/ 8819 w 3339645"/>
            <a:gd name="connsiteY6" fmla="*/ 7752549 h 7752549"/>
            <a:gd name="connsiteX7" fmla="*/ 0 w 3339645"/>
            <a:gd name="connsiteY7" fmla="*/ 0 h 7752549"/>
            <a:gd name="connsiteX0" fmla="*/ 0 w 3339645"/>
            <a:gd name="connsiteY0" fmla="*/ 0 h 7752549"/>
            <a:gd name="connsiteX1" fmla="*/ 1653664 w 3339645"/>
            <a:gd name="connsiteY1" fmla="*/ 926090 h 7752549"/>
            <a:gd name="connsiteX2" fmla="*/ 3333783 w 3339645"/>
            <a:gd name="connsiteY2" fmla="*/ 1746281 h 7752549"/>
            <a:gd name="connsiteX3" fmla="*/ 1062779 w 3339645"/>
            <a:gd name="connsiteY3" fmla="*/ 2712056 h 7752549"/>
            <a:gd name="connsiteX4" fmla="*/ 471896 w 3339645"/>
            <a:gd name="connsiteY4" fmla="*/ 4661244 h 7752549"/>
            <a:gd name="connsiteX5" fmla="*/ 233779 w 3339645"/>
            <a:gd name="connsiteY5" fmla="*/ 5723984 h 7752549"/>
            <a:gd name="connsiteX6" fmla="*/ 8819 w 3339645"/>
            <a:gd name="connsiteY6" fmla="*/ 7752549 h 7752549"/>
            <a:gd name="connsiteX7" fmla="*/ 0 w 3339645"/>
            <a:gd name="connsiteY7" fmla="*/ 0 h 7752549"/>
            <a:gd name="connsiteX0" fmla="*/ 0 w 3338115"/>
            <a:gd name="connsiteY0" fmla="*/ 0 h 7752549"/>
            <a:gd name="connsiteX1" fmla="*/ 1653664 w 3338115"/>
            <a:gd name="connsiteY1" fmla="*/ 926090 h 7752549"/>
            <a:gd name="connsiteX2" fmla="*/ 3333783 w 3338115"/>
            <a:gd name="connsiteY2" fmla="*/ 1746281 h 7752549"/>
            <a:gd name="connsiteX3" fmla="*/ 1150971 w 3338115"/>
            <a:gd name="connsiteY3" fmla="*/ 3108950 h 7752549"/>
            <a:gd name="connsiteX4" fmla="*/ 471896 w 3338115"/>
            <a:gd name="connsiteY4" fmla="*/ 4661244 h 7752549"/>
            <a:gd name="connsiteX5" fmla="*/ 233779 w 3338115"/>
            <a:gd name="connsiteY5" fmla="*/ 5723984 h 7752549"/>
            <a:gd name="connsiteX6" fmla="*/ 8819 w 3338115"/>
            <a:gd name="connsiteY6" fmla="*/ 7752549 h 7752549"/>
            <a:gd name="connsiteX7" fmla="*/ 0 w 3338115"/>
            <a:gd name="connsiteY7" fmla="*/ 0 h 7752549"/>
            <a:gd name="connsiteX0" fmla="*/ 0 w 3259043"/>
            <a:gd name="connsiteY0" fmla="*/ 0 h 7752549"/>
            <a:gd name="connsiteX1" fmla="*/ 1653664 w 3259043"/>
            <a:gd name="connsiteY1" fmla="*/ 926090 h 7752549"/>
            <a:gd name="connsiteX2" fmla="*/ 3254410 w 3259043"/>
            <a:gd name="connsiteY2" fmla="*/ 2531249 h 7752549"/>
            <a:gd name="connsiteX3" fmla="*/ 1150971 w 3259043"/>
            <a:gd name="connsiteY3" fmla="*/ 3108950 h 7752549"/>
            <a:gd name="connsiteX4" fmla="*/ 471896 w 3259043"/>
            <a:gd name="connsiteY4" fmla="*/ 4661244 h 7752549"/>
            <a:gd name="connsiteX5" fmla="*/ 233779 w 3259043"/>
            <a:gd name="connsiteY5" fmla="*/ 5723984 h 7752549"/>
            <a:gd name="connsiteX6" fmla="*/ 8819 w 3259043"/>
            <a:gd name="connsiteY6" fmla="*/ 7752549 h 7752549"/>
            <a:gd name="connsiteX7" fmla="*/ 0 w 3259043"/>
            <a:gd name="connsiteY7" fmla="*/ 0 h 7752549"/>
            <a:gd name="connsiteX0" fmla="*/ 0 w 2441411"/>
            <a:gd name="connsiteY0" fmla="*/ 0 h 7752549"/>
            <a:gd name="connsiteX1" fmla="*/ 1653664 w 2441411"/>
            <a:gd name="connsiteY1" fmla="*/ 926090 h 7752549"/>
            <a:gd name="connsiteX2" fmla="*/ 2425409 w 2441411"/>
            <a:gd name="connsiteY2" fmla="*/ 2522429 h 7752549"/>
            <a:gd name="connsiteX3" fmla="*/ 1150971 w 2441411"/>
            <a:gd name="connsiteY3" fmla="*/ 3108950 h 7752549"/>
            <a:gd name="connsiteX4" fmla="*/ 471896 w 2441411"/>
            <a:gd name="connsiteY4" fmla="*/ 4661244 h 7752549"/>
            <a:gd name="connsiteX5" fmla="*/ 233779 w 2441411"/>
            <a:gd name="connsiteY5" fmla="*/ 5723984 h 7752549"/>
            <a:gd name="connsiteX6" fmla="*/ 8819 w 2441411"/>
            <a:gd name="connsiteY6" fmla="*/ 7752549 h 7752549"/>
            <a:gd name="connsiteX7" fmla="*/ 0 w 2441411"/>
            <a:gd name="connsiteY7" fmla="*/ 0 h 7752549"/>
            <a:gd name="connsiteX0" fmla="*/ 0 w 2437297"/>
            <a:gd name="connsiteY0" fmla="*/ 0 h 7752549"/>
            <a:gd name="connsiteX1" fmla="*/ 1653664 w 2437297"/>
            <a:gd name="connsiteY1" fmla="*/ 926090 h 7752549"/>
            <a:gd name="connsiteX2" fmla="*/ 2425409 w 2437297"/>
            <a:gd name="connsiteY2" fmla="*/ 2522429 h 7752549"/>
            <a:gd name="connsiteX3" fmla="*/ 1239162 w 2437297"/>
            <a:gd name="connsiteY3" fmla="*/ 3391186 h 7752549"/>
            <a:gd name="connsiteX4" fmla="*/ 471896 w 2437297"/>
            <a:gd name="connsiteY4" fmla="*/ 4661244 h 7752549"/>
            <a:gd name="connsiteX5" fmla="*/ 233779 w 2437297"/>
            <a:gd name="connsiteY5" fmla="*/ 5723984 h 7752549"/>
            <a:gd name="connsiteX6" fmla="*/ 8819 w 2437297"/>
            <a:gd name="connsiteY6" fmla="*/ 7752549 h 7752549"/>
            <a:gd name="connsiteX7" fmla="*/ 0 w 2437297"/>
            <a:gd name="connsiteY7" fmla="*/ 0 h 7752549"/>
            <a:gd name="connsiteX0" fmla="*/ 0 w 2463755"/>
            <a:gd name="connsiteY0" fmla="*/ 57 h 7020556"/>
            <a:gd name="connsiteX1" fmla="*/ 1680122 w 2463755"/>
            <a:gd name="connsiteY1" fmla="*/ 194097 h 7020556"/>
            <a:gd name="connsiteX2" fmla="*/ 2451867 w 2463755"/>
            <a:gd name="connsiteY2" fmla="*/ 1790436 h 7020556"/>
            <a:gd name="connsiteX3" fmla="*/ 1265620 w 2463755"/>
            <a:gd name="connsiteY3" fmla="*/ 2659193 h 7020556"/>
            <a:gd name="connsiteX4" fmla="*/ 498354 w 2463755"/>
            <a:gd name="connsiteY4" fmla="*/ 3929251 h 7020556"/>
            <a:gd name="connsiteX5" fmla="*/ 260237 w 2463755"/>
            <a:gd name="connsiteY5" fmla="*/ 4991991 h 7020556"/>
            <a:gd name="connsiteX6" fmla="*/ 35277 w 2463755"/>
            <a:gd name="connsiteY6" fmla="*/ 7020556 h 7020556"/>
            <a:gd name="connsiteX7" fmla="*/ 0 w 2463755"/>
            <a:gd name="connsiteY7" fmla="*/ 57 h 7020556"/>
            <a:gd name="connsiteX0" fmla="*/ 0 w 2465251"/>
            <a:gd name="connsiteY0" fmla="*/ 0 h 7020499"/>
            <a:gd name="connsiteX1" fmla="*/ 1697760 w 2465251"/>
            <a:gd name="connsiteY1" fmla="*/ 564474 h 7020499"/>
            <a:gd name="connsiteX2" fmla="*/ 2451867 w 2465251"/>
            <a:gd name="connsiteY2" fmla="*/ 1790379 h 7020499"/>
            <a:gd name="connsiteX3" fmla="*/ 1265620 w 2465251"/>
            <a:gd name="connsiteY3" fmla="*/ 2659136 h 7020499"/>
            <a:gd name="connsiteX4" fmla="*/ 498354 w 2465251"/>
            <a:gd name="connsiteY4" fmla="*/ 3929194 h 7020499"/>
            <a:gd name="connsiteX5" fmla="*/ 260237 w 2465251"/>
            <a:gd name="connsiteY5" fmla="*/ 4991934 h 7020499"/>
            <a:gd name="connsiteX6" fmla="*/ 35277 w 2465251"/>
            <a:gd name="connsiteY6" fmla="*/ 7020499 h 7020499"/>
            <a:gd name="connsiteX7" fmla="*/ 0 w 2465251"/>
            <a:gd name="connsiteY7" fmla="*/ 0 h 7020499"/>
            <a:gd name="connsiteX0" fmla="*/ 0 w 3178955"/>
            <a:gd name="connsiteY0" fmla="*/ 0 h 7020499"/>
            <a:gd name="connsiteX1" fmla="*/ 1697760 w 3178955"/>
            <a:gd name="connsiteY1" fmla="*/ 564474 h 7020499"/>
            <a:gd name="connsiteX2" fmla="*/ 3175038 w 3178955"/>
            <a:gd name="connsiteY2" fmla="*/ 1887398 h 7020499"/>
            <a:gd name="connsiteX3" fmla="*/ 1265620 w 3178955"/>
            <a:gd name="connsiteY3" fmla="*/ 2659136 h 7020499"/>
            <a:gd name="connsiteX4" fmla="*/ 498354 w 3178955"/>
            <a:gd name="connsiteY4" fmla="*/ 3929194 h 7020499"/>
            <a:gd name="connsiteX5" fmla="*/ 260237 w 3178955"/>
            <a:gd name="connsiteY5" fmla="*/ 4991934 h 7020499"/>
            <a:gd name="connsiteX6" fmla="*/ 35277 w 3178955"/>
            <a:gd name="connsiteY6" fmla="*/ 7020499 h 7020499"/>
            <a:gd name="connsiteX7" fmla="*/ 0 w 3178955"/>
            <a:gd name="connsiteY7" fmla="*/ 0 h 7020499"/>
            <a:gd name="connsiteX0" fmla="*/ 9210 w 3188165"/>
            <a:gd name="connsiteY0" fmla="*/ 0 h 7814287"/>
            <a:gd name="connsiteX1" fmla="*/ 1706970 w 3188165"/>
            <a:gd name="connsiteY1" fmla="*/ 564474 h 7814287"/>
            <a:gd name="connsiteX2" fmla="*/ 3184248 w 3188165"/>
            <a:gd name="connsiteY2" fmla="*/ 1887398 h 7814287"/>
            <a:gd name="connsiteX3" fmla="*/ 1274830 w 3188165"/>
            <a:gd name="connsiteY3" fmla="*/ 2659136 h 7814287"/>
            <a:gd name="connsiteX4" fmla="*/ 507564 w 3188165"/>
            <a:gd name="connsiteY4" fmla="*/ 3929194 h 7814287"/>
            <a:gd name="connsiteX5" fmla="*/ 269447 w 3188165"/>
            <a:gd name="connsiteY5" fmla="*/ 4991934 h 7814287"/>
            <a:gd name="connsiteX6" fmla="*/ 391 w 3188165"/>
            <a:gd name="connsiteY6" fmla="*/ 7814287 h 7814287"/>
            <a:gd name="connsiteX7" fmla="*/ 9210 w 3188165"/>
            <a:gd name="connsiteY7" fmla="*/ 0 h 7814287"/>
            <a:gd name="connsiteX0" fmla="*/ 9210 w 3186584"/>
            <a:gd name="connsiteY0" fmla="*/ 0 h 7814287"/>
            <a:gd name="connsiteX1" fmla="*/ 1618778 w 3186584"/>
            <a:gd name="connsiteY1" fmla="*/ 970188 h 7814287"/>
            <a:gd name="connsiteX2" fmla="*/ 3184248 w 3186584"/>
            <a:gd name="connsiteY2" fmla="*/ 1887398 h 7814287"/>
            <a:gd name="connsiteX3" fmla="*/ 1274830 w 3186584"/>
            <a:gd name="connsiteY3" fmla="*/ 2659136 h 7814287"/>
            <a:gd name="connsiteX4" fmla="*/ 507564 w 3186584"/>
            <a:gd name="connsiteY4" fmla="*/ 3929194 h 7814287"/>
            <a:gd name="connsiteX5" fmla="*/ 269447 w 3186584"/>
            <a:gd name="connsiteY5" fmla="*/ 4991934 h 7814287"/>
            <a:gd name="connsiteX6" fmla="*/ 391 w 3186584"/>
            <a:gd name="connsiteY6" fmla="*/ 7814287 h 7814287"/>
            <a:gd name="connsiteX7" fmla="*/ 9210 w 3186584"/>
            <a:gd name="connsiteY7" fmla="*/ 0 h 7814287"/>
            <a:gd name="connsiteX0" fmla="*/ 9210 w 3195384"/>
            <a:gd name="connsiteY0" fmla="*/ 0 h 7814287"/>
            <a:gd name="connsiteX1" fmla="*/ 1618778 w 3195384"/>
            <a:gd name="connsiteY1" fmla="*/ 970188 h 7814287"/>
            <a:gd name="connsiteX2" fmla="*/ 3193067 w 3195384"/>
            <a:gd name="connsiteY2" fmla="*/ 1781562 h 7814287"/>
            <a:gd name="connsiteX3" fmla="*/ 1274830 w 3195384"/>
            <a:gd name="connsiteY3" fmla="*/ 2659136 h 7814287"/>
            <a:gd name="connsiteX4" fmla="*/ 507564 w 3195384"/>
            <a:gd name="connsiteY4" fmla="*/ 3929194 h 7814287"/>
            <a:gd name="connsiteX5" fmla="*/ 269447 w 3195384"/>
            <a:gd name="connsiteY5" fmla="*/ 4991934 h 7814287"/>
            <a:gd name="connsiteX6" fmla="*/ 391 w 3195384"/>
            <a:gd name="connsiteY6" fmla="*/ 7814287 h 7814287"/>
            <a:gd name="connsiteX7" fmla="*/ 9210 w 3195384"/>
            <a:gd name="connsiteY7" fmla="*/ 0 h 7814287"/>
            <a:gd name="connsiteX0" fmla="*/ 9210 w 3195519"/>
            <a:gd name="connsiteY0" fmla="*/ 0 h 7814287"/>
            <a:gd name="connsiteX1" fmla="*/ 1627597 w 3195519"/>
            <a:gd name="connsiteY1" fmla="*/ 1058390 h 7814287"/>
            <a:gd name="connsiteX2" fmla="*/ 3193067 w 3195519"/>
            <a:gd name="connsiteY2" fmla="*/ 1781562 h 7814287"/>
            <a:gd name="connsiteX3" fmla="*/ 1274830 w 3195519"/>
            <a:gd name="connsiteY3" fmla="*/ 2659136 h 7814287"/>
            <a:gd name="connsiteX4" fmla="*/ 507564 w 3195519"/>
            <a:gd name="connsiteY4" fmla="*/ 3929194 h 7814287"/>
            <a:gd name="connsiteX5" fmla="*/ 269447 w 3195519"/>
            <a:gd name="connsiteY5" fmla="*/ 4991934 h 7814287"/>
            <a:gd name="connsiteX6" fmla="*/ 391 w 3195519"/>
            <a:gd name="connsiteY6" fmla="*/ 7814287 h 7814287"/>
            <a:gd name="connsiteX7" fmla="*/ 9210 w 3195519"/>
            <a:gd name="connsiteY7" fmla="*/ 0 h 7814287"/>
            <a:gd name="connsiteX0" fmla="*/ 9210 w 3195836"/>
            <a:gd name="connsiteY0" fmla="*/ 0 h 7814287"/>
            <a:gd name="connsiteX1" fmla="*/ 1627597 w 3195836"/>
            <a:gd name="connsiteY1" fmla="*/ 1058390 h 7814287"/>
            <a:gd name="connsiteX2" fmla="*/ 3193067 w 3195836"/>
            <a:gd name="connsiteY2" fmla="*/ 1781562 h 7814287"/>
            <a:gd name="connsiteX3" fmla="*/ 1274830 w 3195836"/>
            <a:gd name="connsiteY3" fmla="*/ 2659136 h 7814287"/>
            <a:gd name="connsiteX4" fmla="*/ 507564 w 3195836"/>
            <a:gd name="connsiteY4" fmla="*/ 3929194 h 7814287"/>
            <a:gd name="connsiteX5" fmla="*/ 269447 w 3195836"/>
            <a:gd name="connsiteY5" fmla="*/ 4991934 h 7814287"/>
            <a:gd name="connsiteX6" fmla="*/ 391 w 3195836"/>
            <a:gd name="connsiteY6" fmla="*/ 7814287 h 7814287"/>
            <a:gd name="connsiteX7" fmla="*/ 9210 w 3195836"/>
            <a:gd name="connsiteY7" fmla="*/ 0 h 7814287"/>
            <a:gd name="connsiteX0" fmla="*/ 9210 w 3195836"/>
            <a:gd name="connsiteY0" fmla="*/ 0 h 7814287"/>
            <a:gd name="connsiteX1" fmla="*/ 1627597 w 3195836"/>
            <a:gd name="connsiteY1" fmla="*/ 1058390 h 7814287"/>
            <a:gd name="connsiteX2" fmla="*/ 3193067 w 3195836"/>
            <a:gd name="connsiteY2" fmla="*/ 1781562 h 7814287"/>
            <a:gd name="connsiteX3" fmla="*/ 1274830 w 3195836"/>
            <a:gd name="connsiteY3" fmla="*/ 2659136 h 7814287"/>
            <a:gd name="connsiteX4" fmla="*/ 507564 w 3195836"/>
            <a:gd name="connsiteY4" fmla="*/ 3929194 h 7814287"/>
            <a:gd name="connsiteX5" fmla="*/ 269447 w 3195836"/>
            <a:gd name="connsiteY5" fmla="*/ 4991934 h 7814287"/>
            <a:gd name="connsiteX6" fmla="*/ 391 w 3195836"/>
            <a:gd name="connsiteY6" fmla="*/ 7814287 h 7814287"/>
            <a:gd name="connsiteX7" fmla="*/ 9210 w 3195836"/>
            <a:gd name="connsiteY7" fmla="*/ 0 h 7814287"/>
            <a:gd name="connsiteX0" fmla="*/ 9210 w 3196028"/>
            <a:gd name="connsiteY0" fmla="*/ 0 h 7814287"/>
            <a:gd name="connsiteX1" fmla="*/ 1627597 w 3196028"/>
            <a:gd name="connsiteY1" fmla="*/ 1058390 h 7814287"/>
            <a:gd name="connsiteX2" fmla="*/ 3193067 w 3196028"/>
            <a:gd name="connsiteY2" fmla="*/ 1781562 h 7814287"/>
            <a:gd name="connsiteX3" fmla="*/ 1274830 w 3196028"/>
            <a:gd name="connsiteY3" fmla="*/ 2659136 h 7814287"/>
            <a:gd name="connsiteX4" fmla="*/ 507564 w 3196028"/>
            <a:gd name="connsiteY4" fmla="*/ 3929194 h 7814287"/>
            <a:gd name="connsiteX5" fmla="*/ 269447 w 3196028"/>
            <a:gd name="connsiteY5" fmla="*/ 4991934 h 7814287"/>
            <a:gd name="connsiteX6" fmla="*/ 391 w 3196028"/>
            <a:gd name="connsiteY6" fmla="*/ 7814287 h 7814287"/>
            <a:gd name="connsiteX7" fmla="*/ 9210 w 3196028"/>
            <a:gd name="connsiteY7" fmla="*/ 0 h 7814287"/>
            <a:gd name="connsiteX0" fmla="*/ 9210 w 3196199"/>
            <a:gd name="connsiteY0" fmla="*/ 0 h 7814287"/>
            <a:gd name="connsiteX1" fmla="*/ 1636416 w 3196199"/>
            <a:gd name="connsiteY1" fmla="*/ 1023113 h 7814287"/>
            <a:gd name="connsiteX2" fmla="*/ 3193067 w 3196199"/>
            <a:gd name="connsiteY2" fmla="*/ 1781562 h 7814287"/>
            <a:gd name="connsiteX3" fmla="*/ 1274830 w 3196199"/>
            <a:gd name="connsiteY3" fmla="*/ 2659136 h 7814287"/>
            <a:gd name="connsiteX4" fmla="*/ 507564 w 3196199"/>
            <a:gd name="connsiteY4" fmla="*/ 3929194 h 7814287"/>
            <a:gd name="connsiteX5" fmla="*/ 269447 w 3196199"/>
            <a:gd name="connsiteY5" fmla="*/ 4991934 h 7814287"/>
            <a:gd name="connsiteX6" fmla="*/ 391 w 3196199"/>
            <a:gd name="connsiteY6" fmla="*/ 7814287 h 7814287"/>
            <a:gd name="connsiteX7" fmla="*/ 9210 w 3196199"/>
            <a:gd name="connsiteY7" fmla="*/ 0 h 7814287"/>
            <a:gd name="connsiteX0" fmla="*/ 9210 w 3196199"/>
            <a:gd name="connsiteY0" fmla="*/ 0 h 7814287"/>
            <a:gd name="connsiteX1" fmla="*/ 1636416 w 3196199"/>
            <a:gd name="connsiteY1" fmla="*/ 1023113 h 7814287"/>
            <a:gd name="connsiteX2" fmla="*/ 3193067 w 3196199"/>
            <a:gd name="connsiteY2" fmla="*/ 1781562 h 7814287"/>
            <a:gd name="connsiteX3" fmla="*/ 1274830 w 3196199"/>
            <a:gd name="connsiteY3" fmla="*/ 2659136 h 7814287"/>
            <a:gd name="connsiteX4" fmla="*/ 507564 w 3196199"/>
            <a:gd name="connsiteY4" fmla="*/ 3929194 h 7814287"/>
            <a:gd name="connsiteX5" fmla="*/ 269447 w 3196199"/>
            <a:gd name="connsiteY5" fmla="*/ 4991934 h 7814287"/>
            <a:gd name="connsiteX6" fmla="*/ 391 w 3196199"/>
            <a:gd name="connsiteY6" fmla="*/ 7814287 h 7814287"/>
            <a:gd name="connsiteX7" fmla="*/ 9210 w 3196199"/>
            <a:gd name="connsiteY7" fmla="*/ 0 h 7814287"/>
            <a:gd name="connsiteX0" fmla="*/ 9210 w 3213777"/>
            <a:gd name="connsiteY0" fmla="*/ 0 h 7814287"/>
            <a:gd name="connsiteX1" fmla="*/ 1636416 w 3213777"/>
            <a:gd name="connsiteY1" fmla="*/ 1023113 h 7814287"/>
            <a:gd name="connsiteX2" fmla="*/ 3210706 w 3213777"/>
            <a:gd name="connsiteY2" fmla="*/ 1896220 h 7814287"/>
            <a:gd name="connsiteX3" fmla="*/ 1274830 w 3213777"/>
            <a:gd name="connsiteY3" fmla="*/ 2659136 h 7814287"/>
            <a:gd name="connsiteX4" fmla="*/ 507564 w 3213777"/>
            <a:gd name="connsiteY4" fmla="*/ 3929194 h 7814287"/>
            <a:gd name="connsiteX5" fmla="*/ 269447 w 3213777"/>
            <a:gd name="connsiteY5" fmla="*/ 4991934 h 7814287"/>
            <a:gd name="connsiteX6" fmla="*/ 391 w 3213777"/>
            <a:gd name="connsiteY6" fmla="*/ 7814287 h 7814287"/>
            <a:gd name="connsiteX7" fmla="*/ 9210 w 3213777"/>
            <a:gd name="connsiteY7" fmla="*/ 0 h 7814287"/>
            <a:gd name="connsiteX0" fmla="*/ 9210 w 3213777"/>
            <a:gd name="connsiteY0" fmla="*/ 0 h 7814287"/>
            <a:gd name="connsiteX1" fmla="*/ 1636416 w 3213777"/>
            <a:gd name="connsiteY1" fmla="*/ 979014 h 7814287"/>
            <a:gd name="connsiteX2" fmla="*/ 3210706 w 3213777"/>
            <a:gd name="connsiteY2" fmla="*/ 1896220 h 7814287"/>
            <a:gd name="connsiteX3" fmla="*/ 1274830 w 3213777"/>
            <a:gd name="connsiteY3" fmla="*/ 2659136 h 7814287"/>
            <a:gd name="connsiteX4" fmla="*/ 507564 w 3213777"/>
            <a:gd name="connsiteY4" fmla="*/ 3929194 h 7814287"/>
            <a:gd name="connsiteX5" fmla="*/ 269447 w 3213777"/>
            <a:gd name="connsiteY5" fmla="*/ 4991934 h 7814287"/>
            <a:gd name="connsiteX6" fmla="*/ 391 w 3213777"/>
            <a:gd name="connsiteY6" fmla="*/ 7814287 h 7814287"/>
            <a:gd name="connsiteX7" fmla="*/ 9210 w 3213777"/>
            <a:gd name="connsiteY7" fmla="*/ 0 h 7814287"/>
            <a:gd name="connsiteX0" fmla="*/ 9210 w 3213777"/>
            <a:gd name="connsiteY0" fmla="*/ 0 h 7814287"/>
            <a:gd name="connsiteX1" fmla="*/ 1636416 w 3213777"/>
            <a:gd name="connsiteY1" fmla="*/ 979014 h 7814287"/>
            <a:gd name="connsiteX2" fmla="*/ 3210706 w 3213777"/>
            <a:gd name="connsiteY2" fmla="*/ 1896220 h 7814287"/>
            <a:gd name="connsiteX3" fmla="*/ 1274830 w 3213777"/>
            <a:gd name="connsiteY3" fmla="*/ 2659136 h 7814287"/>
            <a:gd name="connsiteX4" fmla="*/ 507564 w 3213777"/>
            <a:gd name="connsiteY4" fmla="*/ 3929194 h 7814287"/>
            <a:gd name="connsiteX5" fmla="*/ 269447 w 3213777"/>
            <a:gd name="connsiteY5" fmla="*/ 4991934 h 7814287"/>
            <a:gd name="connsiteX6" fmla="*/ 391 w 3213777"/>
            <a:gd name="connsiteY6" fmla="*/ 7814287 h 7814287"/>
            <a:gd name="connsiteX7" fmla="*/ 9210 w 3213777"/>
            <a:gd name="connsiteY7" fmla="*/ 0 h 7814287"/>
            <a:gd name="connsiteX0" fmla="*/ 9210 w 3214317"/>
            <a:gd name="connsiteY0" fmla="*/ 0 h 7814287"/>
            <a:gd name="connsiteX1" fmla="*/ 1662874 w 3214317"/>
            <a:gd name="connsiteY1" fmla="*/ 917275 h 7814287"/>
            <a:gd name="connsiteX2" fmla="*/ 3210706 w 3214317"/>
            <a:gd name="connsiteY2" fmla="*/ 1896220 h 7814287"/>
            <a:gd name="connsiteX3" fmla="*/ 1274830 w 3214317"/>
            <a:gd name="connsiteY3" fmla="*/ 2659136 h 7814287"/>
            <a:gd name="connsiteX4" fmla="*/ 507564 w 3214317"/>
            <a:gd name="connsiteY4" fmla="*/ 3929194 h 7814287"/>
            <a:gd name="connsiteX5" fmla="*/ 269447 w 3214317"/>
            <a:gd name="connsiteY5" fmla="*/ 4991934 h 7814287"/>
            <a:gd name="connsiteX6" fmla="*/ 391 w 3214317"/>
            <a:gd name="connsiteY6" fmla="*/ 7814287 h 7814287"/>
            <a:gd name="connsiteX7" fmla="*/ 9210 w 3214317"/>
            <a:gd name="connsiteY7" fmla="*/ 0 h 7814287"/>
            <a:gd name="connsiteX0" fmla="*/ 9210 w 3214247"/>
            <a:gd name="connsiteY0" fmla="*/ 0 h 7814287"/>
            <a:gd name="connsiteX1" fmla="*/ 1662874 w 3214247"/>
            <a:gd name="connsiteY1" fmla="*/ 917275 h 7814287"/>
            <a:gd name="connsiteX2" fmla="*/ 3210706 w 3214247"/>
            <a:gd name="connsiteY2" fmla="*/ 1896220 h 7814287"/>
            <a:gd name="connsiteX3" fmla="*/ 1274830 w 3214247"/>
            <a:gd name="connsiteY3" fmla="*/ 2659136 h 7814287"/>
            <a:gd name="connsiteX4" fmla="*/ 507564 w 3214247"/>
            <a:gd name="connsiteY4" fmla="*/ 3929194 h 7814287"/>
            <a:gd name="connsiteX5" fmla="*/ 269447 w 3214247"/>
            <a:gd name="connsiteY5" fmla="*/ 4991934 h 7814287"/>
            <a:gd name="connsiteX6" fmla="*/ 391 w 3214247"/>
            <a:gd name="connsiteY6" fmla="*/ 7814287 h 7814287"/>
            <a:gd name="connsiteX7" fmla="*/ 9210 w 3214247"/>
            <a:gd name="connsiteY7" fmla="*/ 0 h 7814287"/>
            <a:gd name="connsiteX0" fmla="*/ 9210 w 3214247"/>
            <a:gd name="connsiteY0" fmla="*/ 0 h 7814287"/>
            <a:gd name="connsiteX1" fmla="*/ 1662874 w 3214247"/>
            <a:gd name="connsiteY1" fmla="*/ 881996 h 7814287"/>
            <a:gd name="connsiteX2" fmla="*/ 3210706 w 3214247"/>
            <a:gd name="connsiteY2" fmla="*/ 1896220 h 7814287"/>
            <a:gd name="connsiteX3" fmla="*/ 1274830 w 3214247"/>
            <a:gd name="connsiteY3" fmla="*/ 2659136 h 7814287"/>
            <a:gd name="connsiteX4" fmla="*/ 507564 w 3214247"/>
            <a:gd name="connsiteY4" fmla="*/ 3929194 h 7814287"/>
            <a:gd name="connsiteX5" fmla="*/ 269447 w 3214247"/>
            <a:gd name="connsiteY5" fmla="*/ 4991934 h 7814287"/>
            <a:gd name="connsiteX6" fmla="*/ 391 w 3214247"/>
            <a:gd name="connsiteY6" fmla="*/ 7814287 h 7814287"/>
            <a:gd name="connsiteX7" fmla="*/ 9210 w 3214247"/>
            <a:gd name="connsiteY7" fmla="*/ 0 h 7814287"/>
            <a:gd name="connsiteX0" fmla="*/ 9210 w 3214179"/>
            <a:gd name="connsiteY0" fmla="*/ 0 h 7814287"/>
            <a:gd name="connsiteX1" fmla="*/ 1662874 w 3214179"/>
            <a:gd name="connsiteY1" fmla="*/ 881996 h 7814287"/>
            <a:gd name="connsiteX2" fmla="*/ 3210706 w 3214179"/>
            <a:gd name="connsiteY2" fmla="*/ 1896220 h 7814287"/>
            <a:gd name="connsiteX3" fmla="*/ 1274830 w 3214179"/>
            <a:gd name="connsiteY3" fmla="*/ 2659136 h 7814287"/>
            <a:gd name="connsiteX4" fmla="*/ 507564 w 3214179"/>
            <a:gd name="connsiteY4" fmla="*/ 3929194 h 7814287"/>
            <a:gd name="connsiteX5" fmla="*/ 269447 w 3214179"/>
            <a:gd name="connsiteY5" fmla="*/ 4991934 h 7814287"/>
            <a:gd name="connsiteX6" fmla="*/ 391 w 3214179"/>
            <a:gd name="connsiteY6" fmla="*/ 7814287 h 7814287"/>
            <a:gd name="connsiteX7" fmla="*/ 9210 w 3214179"/>
            <a:gd name="connsiteY7" fmla="*/ 0 h 7814287"/>
            <a:gd name="connsiteX0" fmla="*/ 9210 w 3214179"/>
            <a:gd name="connsiteY0" fmla="*/ 0 h 7814287"/>
            <a:gd name="connsiteX1" fmla="*/ 1662874 w 3214179"/>
            <a:gd name="connsiteY1" fmla="*/ 881996 h 7814287"/>
            <a:gd name="connsiteX2" fmla="*/ 3210706 w 3214179"/>
            <a:gd name="connsiteY2" fmla="*/ 1896220 h 7814287"/>
            <a:gd name="connsiteX3" fmla="*/ 1274830 w 3214179"/>
            <a:gd name="connsiteY3" fmla="*/ 2659136 h 7814287"/>
            <a:gd name="connsiteX4" fmla="*/ 507564 w 3214179"/>
            <a:gd name="connsiteY4" fmla="*/ 3929194 h 7814287"/>
            <a:gd name="connsiteX5" fmla="*/ 269447 w 3214179"/>
            <a:gd name="connsiteY5" fmla="*/ 4991934 h 7814287"/>
            <a:gd name="connsiteX6" fmla="*/ 391 w 3214179"/>
            <a:gd name="connsiteY6" fmla="*/ 7814287 h 7814287"/>
            <a:gd name="connsiteX7" fmla="*/ 9210 w 3214179"/>
            <a:gd name="connsiteY7" fmla="*/ 0 h 7814287"/>
            <a:gd name="connsiteX0" fmla="*/ 9210 w 2603619"/>
            <a:gd name="connsiteY0" fmla="*/ 0 h 7814287"/>
            <a:gd name="connsiteX1" fmla="*/ 1662874 w 2603619"/>
            <a:gd name="connsiteY1" fmla="*/ 881996 h 7814287"/>
            <a:gd name="connsiteX2" fmla="*/ 2593365 w 2603619"/>
            <a:gd name="connsiteY2" fmla="*/ 2156349 h 7814287"/>
            <a:gd name="connsiteX3" fmla="*/ 1274830 w 2603619"/>
            <a:gd name="connsiteY3" fmla="*/ 2659136 h 7814287"/>
            <a:gd name="connsiteX4" fmla="*/ 507564 w 2603619"/>
            <a:gd name="connsiteY4" fmla="*/ 3929194 h 7814287"/>
            <a:gd name="connsiteX5" fmla="*/ 269447 w 2603619"/>
            <a:gd name="connsiteY5" fmla="*/ 4991934 h 7814287"/>
            <a:gd name="connsiteX6" fmla="*/ 391 w 2603619"/>
            <a:gd name="connsiteY6" fmla="*/ 7814287 h 7814287"/>
            <a:gd name="connsiteX7" fmla="*/ 9210 w 2603619"/>
            <a:gd name="connsiteY7" fmla="*/ 0 h 7814287"/>
            <a:gd name="connsiteX0" fmla="*/ 9210 w 2601301"/>
            <a:gd name="connsiteY0" fmla="*/ 0 h 7814287"/>
            <a:gd name="connsiteX1" fmla="*/ 1627597 w 2601301"/>
            <a:gd name="connsiteY1" fmla="*/ 517815 h 7814287"/>
            <a:gd name="connsiteX2" fmla="*/ 2593365 w 2601301"/>
            <a:gd name="connsiteY2" fmla="*/ 2156349 h 7814287"/>
            <a:gd name="connsiteX3" fmla="*/ 1274830 w 2601301"/>
            <a:gd name="connsiteY3" fmla="*/ 2659136 h 7814287"/>
            <a:gd name="connsiteX4" fmla="*/ 507564 w 2601301"/>
            <a:gd name="connsiteY4" fmla="*/ 3929194 h 7814287"/>
            <a:gd name="connsiteX5" fmla="*/ 269447 w 2601301"/>
            <a:gd name="connsiteY5" fmla="*/ 4991934 h 7814287"/>
            <a:gd name="connsiteX6" fmla="*/ 391 w 2601301"/>
            <a:gd name="connsiteY6" fmla="*/ 7814287 h 7814287"/>
            <a:gd name="connsiteX7" fmla="*/ 9210 w 2601301"/>
            <a:gd name="connsiteY7" fmla="*/ 0 h 7814287"/>
            <a:gd name="connsiteX0" fmla="*/ 9210 w 2601301"/>
            <a:gd name="connsiteY0" fmla="*/ 0 h 7814287"/>
            <a:gd name="connsiteX1" fmla="*/ 1627597 w 2601301"/>
            <a:gd name="connsiteY1" fmla="*/ 517815 h 7814287"/>
            <a:gd name="connsiteX2" fmla="*/ 2593365 w 2601301"/>
            <a:gd name="connsiteY2" fmla="*/ 2156349 h 7814287"/>
            <a:gd name="connsiteX3" fmla="*/ 1274831 w 2601301"/>
            <a:gd name="connsiteY3" fmla="*/ 2992102 h 7814287"/>
            <a:gd name="connsiteX4" fmla="*/ 507564 w 2601301"/>
            <a:gd name="connsiteY4" fmla="*/ 3929194 h 7814287"/>
            <a:gd name="connsiteX5" fmla="*/ 269447 w 2601301"/>
            <a:gd name="connsiteY5" fmla="*/ 4991934 h 7814287"/>
            <a:gd name="connsiteX6" fmla="*/ 391 w 2601301"/>
            <a:gd name="connsiteY6" fmla="*/ 7814287 h 7814287"/>
            <a:gd name="connsiteX7" fmla="*/ 9210 w 2601301"/>
            <a:gd name="connsiteY7" fmla="*/ 0 h 7814287"/>
            <a:gd name="connsiteX0" fmla="*/ 9210 w 2638249"/>
            <a:gd name="connsiteY0" fmla="*/ 0 h 7814287"/>
            <a:gd name="connsiteX1" fmla="*/ 1627597 w 2638249"/>
            <a:gd name="connsiteY1" fmla="*/ 517815 h 7814287"/>
            <a:gd name="connsiteX2" fmla="*/ 2265670 w 2638249"/>
            <a:gd name="connsiteY2" fmla="*/ 1560774 h 7814287"/>
            <a:gd name="connsiteX3" fmla="*/ 2593365 w 2638249"/>
            <a:gd name="connsiteY3" fmla="*/ 2156349 h 7814287"/>
            <a:gd name="connsiteX4" fmla="*/ 1274831 w 2638249"/>
            <a:gd name="connsiteY4" fmla="*/ 2992102 h 7814287"/>
            <a:gd name="connsiteX5" fmla="*/ 507564 w 2638249"/>
            <a:gd name="connsiteY5" fmla="*/ 3929194 h 7814287"/>
            <a:gd name="connsiteX6" fmla="*/ 269447 w 2638249"/>
            <a:gd name="connsiteY6" fmla="*/ 4991934 h 7814287"/>
            <a:gd name="connsiteX7" fmla="*/ 391 w 2638249"/>
            <a:gd name="connsiteY7" fmla="*/ 7814287 h 7814287"/>
            <a:gd name="connsiteX8" fmla="*/ 9210 w 2638249"/>
            <a:gd name="connsiteY8" fmla="*/ 0 h 7814287"/>
            <a:gd name="connsiteX0" fmla="*/ 9210 w 2638249"/>
            <a:gd name="connsiteY0" fmla="*/ 0 h 7814287"/>
            <a:gd name="connsiteX1" fmla="*/ 1530586 w 2638249"/>
            <a:gd name="connsiteY1" fmla="*/ 788350 h 7814287"/>
            <a:gd name="connsiteX2" fmla="*/ 2265670 w 2638249"/>
            <a:gd name="connsiteY2" fmla="*/ 1560774 h 7814287"/>
            <a:gd name="connsiteX3" fmla="*/ 2593365 w 2638249"/>
            <a:gd name="connsiteY3" fmla="*/ 2156349 h 7814287"/>
            <a:gd name="connsiteX4" fmla="*/ 1274831 w 2638249"/>
            <a:gd name="connsiteY4" fmla="*/ 2992102 h 7814287"/>
            <a:gd name="connsiteX5" fmla="*/ 507564 w 2638249"/>
            <a:gd name="connsiteY5" fmla="*/ 3929194 h 7814287"/>
            <a:gd name="connsiteX6" fmla="*/ 269447 w 2638249"/>
            <a:gd name="connsiteY6" fmla="*/ 4991934 h 7814287"/>
            <a:gd name="connsiteX7" fmla="*/ 391 w 2638249"/>
            <a:gd name="connsiteY7" fmla="*/ 7814287 h 7814287"/>
            <a:gd name="connsiteX8" fmla="*/ 9210 w 2638249"/>
            <a:gd name="connsiteY8" fmla="*/ 0 h 7814287"/>
            <a:gd name="connsiteX0" fmla="*/ 9210 w 2638249"/>
            <a:gd name="connsiteY0" fmla="*/ 0 h 7814287"/>
            <a:gd name="connsiteX1" fmla="*/ 1530586 w 2638249"/>
            <a:gd name="connsiteY1" fmla="*/ 788350 h 7814287"/>
            <a:gd name="connsiteX2" fmla="*/ 2265670 w 2638249"/>
            <a:gd name="connsiteY2" fmla="*/ 1560774 h 7814287"/>
            <a:gd name="connsiteX3" fmla="*/ 2593365 w 2638249"/>
            <a:gd name="connsiteY3" fmla="*/ 2156349 h 7814287"/>
            <a:gd name="connsiteX4" fmla="*/ 1274831 w 2638249"/>
            <a:gd name="connsiteY4" fmla="*/ 2992102 h 7814287"/>
            <a:gd name="connsiteX5" fmla="*/ 507564 w 2638249"/>
            <a:gd name="connsiteY5" fmla="*/ 3929194 h 7814287"/>
            <a:gd name="connsiteX6" fmla="*/ 269447 w 2638249"/>
            <a:gd name="connsiteY6" fmla="*/ 4991934 h 7814287"/>
            <a:gd name="connsiteX7" fmla="*/ 391 w 2638249"/>
            <a:gd name="connsiteY7" fmla="*/ 7814287 h 7814287"/>
            <a:gd name="connsiteX8" fmla="*/ 9210 w 2638249"/>
            <a:gd name="connsiteY8" fmla="*/ 0 h 7814287"/>
            <a:gd name="connsiteX0" fmla="*/ 9210 w 2646303"/>
            <a:gd name="connsiteY0" fmla="*/ 0 h 7814287"/>
            <a:gd name="connsiteX1" fmla="*/ 1530586 w 2646303"/>
            <a:gd name="connsiteY1" fmla="*/ 788350 h 7814287"/>
            <a:gd name="connsiteX2" fmla="*/ 2265670 w 2646303"/>
            <a:gd name="connsiteY2" fmla="*/ 1560774 h 7814287"/>
            <a:gd name="connsiteX3" fmla="*/ 2593365 w 2646303"/>
            <a:gd name="connsiteY3" fmla="*/ 2156349 h 7814287"/>
            <a:gd name="connsiteX4" fmla="*/ 1274831 w 2646303"/>
            <a:gd name="connsiteY4" fmla="*/ 2992102 h 7814287"/>
            <a:gd name="connsiteX5" fmla="*/ 507564 w 2646303"/>
            <a:gd name="connsiteY5" fmla="*/ 3929194 h 7814287"/>
            <a:gd name="connsiteX6" fmla="*/ 269447 w 2646303"/>
            <a:gd name="connsiteY6" fmla="*/ 4991934 h 7814287"/>
            <a:gd name="connsiteX7" fmla="*/ 391 w 2646303"/>
            <a:gd name="connsiteY7" fmla="*/ 7814287 h 7814287"/>
            <a:gd name="connsiteX8" fmla="*/ 9210 w 2646303"/>
            <a:gd name="connsiteY8" fmla="*/ 0 h 7814287"/>
            <a:gd name="connsiteX0" fmla="*/ 9210 w 2646303"/>
            <a:gd name="connsiteY0" fmla="*/ 0 h 7814287"/>
            <a:gd name="connsiteX1" fmla="*/ 1530586 w 2646303"/>
            <a:gd name="connsiteY1" fmla="*/ 788350 h 7814287"/>
            <a:gd name="connsiteX2" fmla="*/ 2265670 w 2646303"/>
            <a:gd name="connsiteY2" fmla="*/ 1560774 h 7814287"/>
            <a:gd name="connsiteX3" fmla="*/ 2593365 w 2646303"/>
            <a:gd name="connsiteY3" fmla="*/ 2156349 h 7814287"/>
            <a:gd name="connsiteX4" fmla="*/ 1274831 w 2646303"/>
            <a:gd name="connsiteY4" fmla="*/ 2992102 h 7814287"/>
            <a:gd name="connsiteX5" fmla="*/ 507564 w 2646303"/>
            <a:gd name="connsiteY5" fmla="*/ 3929194 h 7814287"/>
            <a:gd name="connsiteX6" fmla="*/ 269447 w 2646303"/>
            <a:gd name="connsiteY6" fmla="*/ 4991934 h 7814287"/>
            <a:gd name="connsiteX7" fmla="*/ 391 w 2646303"/>
            <a:gd name="connsiteY7" fmla="*/ 7814287 h 7814287"/>
            <a:gd name="connsiteX8" fmla="*/ 9210 w 2646303"/>
            <a:gd name="connsiteY8" fmla="*/ 0 h 7814287"/>
            <a:gd name="connsiteX0" fmla="*/ 9210 w 2646303"/>
            <a:gd name="connsiteY0" fmla="*/ 0 h 7814287"/>
            <a:gd name="connsiteX1" fmla="*/ 1530586 w 2646303"/>
            <a:gd name="connsiteY1" fmla="*/ 788350 h 7814287"/>
            <a:gd name="connsiteX2" fmla="*/ 2265670 w 2646303"/>
            <a:gd name="connsiteY2" fmla="*/ 1560774 h 7814287"/>
            <a:gd name="connsiteX3" fmla="*/ 2593365 w 2646303"/>
            <a:gd name="connsiteY3" fmla="*/ 2156349 h 7814287"/>
            <a:gd name="connsiteX4" fmla="*/ 1274831 w 2646303"/>
            <a:gd name="connsiteY4" fmla="*/ 2992102 h 7814287"/>
            <a:gd name="connsiteX5" fmla="*/ 507564 w 2646303"/>
            <a:gd name="connsiteY5" fmla="*/ 3929194 h 7814287"/>
            <a:gd name="connsiteX6" fmla="*/ 269447 w 2646303"/>
            <a:gd name="connsiteY6" fmla="*/ 4991934 h 7814287"/>
            <a:gd name="connsiteX7" fmla="*/ 391 w 2646303"/>
            <a:gd name="connsiteY7" fmla="*/ 7814287 h 7814287"/>
            <a:gd name="connsiteX8" fmla="*/ 9210 w 2646303"/>
            <a:gd name="connsiteY8" fmla="*/ 0 h 7814287"/>
            <a:gd name="connsiteX0" fmla="*/ 9210 w 2646303"/>
            <a:gd name="connsiteY0" fmla="*/ 0 h 7814287"/>
            <a:gd name="connsiteX1" fmla="*/ 1530586 w 2646303"/>
            <a:gd name="connsiteY1" fmla="*/ 788350 h 7814287"/>
            <a:gd name="connsiteX2" fmla="*/ 2265670 w 2646303"/>
            <a:gd name="connsiteY2" fmla="*/ 1560774 h 7814287"/>
            <a:gd name="connsiteX3" fmla="*/ 2593365 w 2646303"/>
            <a:gd name="connsiteY3" fmla="*/ 2156349 h 7814287"/>
            <a:gd name="connsiteX4" fmla="*/ 1274831 w 2646303"/>
            <a:gd name="connsiteY4" fmla="*/ 2992102 h 7814287"/>
            <a:gd name="connsiteX5" fmla="*/ 507564 w 2646303"/>
            <a:gd name="connsiteY5" fmla="*/ 3929194 h 7814287"/>
            <a:gd name="connsiteX6" fmla="*/ 269447 w 2646303"/>
            <a:gd name="connsiteY6" fmla="*/ 4991934 h 7814287"/>
            <a:gd name="connsiteX7" fmla="*/ 391 w 2646303"/>
            <a:gd name="connsiteY7" fmla="*/ 7814287 h 7814287"/>
            <a:gd name="connsiteX8" fmla="*/ 9210 w 2646303"/>
            <a:gd name="connsiteY8" fmla="*/ 0 h 7814287"/>
            <a:gd name="connsiteX0" fmla="*/ 9210 w 2646303"/>
            <a:gd name="connsiteY0" fmla="*/ 0 h 7814287"/>
            <a:gd name="connsiteX1" fmla="*/ 1530586 w 2646303"/>
            <a:gd name="connsiteY1" fmla="*/ 788350 h 7814287"/>
            <a:gd name="connsiteX2" fmla="*/ 2265670 w 2646303"/>
            <a:gd name="connsiteY2" fmla="*/ 1560774 h 7814287"/>
            <a:gd name="connsiteX3" fmla="*/ 2593365 w 2646303"/>
            <a:gd name="connsiteY3" fmla="*/ 2156349 h 7814287"/>
            <a:gd name="connsiteX4" fmla="*/ 1274831 w 2646303"/>
            <a:gd name="connsiteY4" fmla="*/ 2992102 h 7814287"/>
            <a:gd name="connsiteX5" fmla="*/ 507564 w 2646303"/>
            <a:gd name="connsiteY5" fmla="*/ 3929194 h 7814287"/>
            <a:gd name="connsiteX6" fmla="*/ 269447 w 2646303"/>
            <a:gd name="connsiteY6" fmla="*/ 4991934 h 7814287"/>
            <a:gd name="connsiteX7" fmla="*/ 391 w 2646303"/>
            <a:gd name="connsiteY7" fmla="*/ 7814287 h 7814287"/>
            <a:gd name="connsiteX8" fmla="*/ 9210 w 2646303"/>
            <a:gd name="connsiteY8" fmla="*/ 0 h 7814287"/>
            <a:gd name="connsiteX0" fmla="*/ 9210 w 2725114"/>
            <a:gd name="connsiteY0" fmla="*/ 0 h 7814287"/>
            <a:gd name="connsiteX1" fmla="*/ 1530586 w 2725114"/>
            <a:gd name="connsiteY1" fmla="*/ 788350 h 7814287"/>
            <a:gd name="connsiteX2" fmla="*/ 2265670 w 2725114"/>
            <a:gd name="connsiteY2" fmla="*/ 1560774 h 7814287"/>
            <a:gd name="connsiteX3" fmla="*/ 2681557 w 2725114"/>
            <a:gd name="connsiteY3" fmla="*/ 2208375 h 7814287"/>
            <a:gd name="connsiteX4" fmla="*/ 1274831 w 2725114"/>
            <a:gd name="connsiteY4" fmla="*/ 2992102 h 7814287"/>
            <a:gd name="connsiteX5" fmla="*/ 507564 w 2725114"/>
            <a:gd name="connsiteY5" fmla="*/ 3929194 h 7814287"/>
            <a:gd name="connsiteX6" fmla="*/ 269447 w 2725114"/>
            <a:gd name="connsiteY6" fmla="*/ 4991934 h 7814287"/>
            <a:gd name="connsiteX7" fmla="*/ 391 w 2725114"/>
            <a:gd name="connsiteY7" fmla="*/ 7814287 h 7814287"/>
            <a:gd name="connsiteX8" fmla="*/ 9210 w 2725114"/>
            <a:gd name="connsiteY8" fmla="*/ 0 h 7814287"/>
            <a:gd name="connsiteX0" fmla="*/ 9210 w 2790170"/>
            <a:gd name="connsiteY0" fmla="*/ 0 h 7814287"/>
            <a:gd name="connsiteX1" fmla="*/ 1530586 w 2790170"/>
            <a:gd name="connsiteY1" fmla="*/ 788350 h 7814287"/>
            <a:gd name="connsiteX2" fmla="*/ 2265670 w 2790170"/>
            <a:gd name="connsiteY2" fmla="*/ 1560774 h 7814287"/>
            <a:gd name="connsiteX3" fmla="*/ 2752109 w 2790170"/>
            <a:gd name="connsiteY3" fmla="*/ 2208378 h 7814287"/>
            <a:gd name="connsiteX4" fmla="*/ 1274831 w 2790170"/>
            <a:gd name="connsiteY4" fmla="*/ 2992102 h 7814287"/>
            <a:gd name="connsiteX5" fmla="*/ 507564 w 2790170"/>
            <a:gd name="connsiteY5" fmla="*/ 3929194 h 7814287"/>
            <a:gd name="connsiteX6" fmla="*/ 269447 w 2790170"/>
            <a:gd name="connsiteY6" fmla="*/ 4991934 h 7814287"/>
            <a:gd name="connsiteX7" fmla="*/ 391 w 2790170"/>
            <a:gd name="connsiteY7" fmla="*/ 7814287 h 7814287"/>
            <a:gd name="connsiteX8" fmla="*/ 9210 w 2790170"/>
            <a:gd name="connsiteY8" fmla="*/ 0 h 7814287"/>
            <a:gd name="connsiteX0" fmla="*/ 9210 w 2796068"/>
            <a:gd name="connsiteY0" fmla="*/ 0 h 7814287"/>
            <a:gd name="connsiteX1" fmla="*/ 1530586 w 2796068"/>
            <a:gd name="connsiteY1" fmla="*/ 788350 h 7814287"/>
            <a:gd name="connsiteX2" fmla="*/ 2309766 w 2796068"/>
            <a:gd name="connsiteY2" fmla="*/ 1477536 h 7814287"/>
            <a:gd name="connsiteX3" fmla="*/ 2752109 w 2796068"/>
            <a:gd name="connsiteY3" fmla="*/ 2208378 h 7814287"/>
            <a:gd name="connsiteX4" fmla="*/ 1274831 w 2796068"/>
            <a:gd name="connsiteY4" fmla="*/ 2992102 h 7814287"/>
            <a:gd name="connsiteX5" fmla="*/ 507564 w 2796068"/>
            <a:gd name="connsiteY5" fmla="*/ 3929194 h 7814287"/>
            <a:gd name="connsiteX6" fmla="*/ 269447 w 2796068"/>
            <a:gd name="connsiteY6" fmla="*/ 4991934 h 7814287"/>
            <a:gd name="connsiteX7" fmla="*/ 391 w 2796068"/>
            <a:gd name="connsiteY7" fmla="*/ 7814287 h 7814287"/>
            <a:gd name="connsiteX8" fmla="*/ 9210 w 2796068"/>
            <a:gd name="connsiteY8" fmla="*/ 0 h 7814287"/>
            <a:gd name="connsiteX0" fmla="*/ 9210 w 2798205"/>
            <a:gd name="connsiteY0" fmla="*/ 0 h 7814287"/>
            <a:gd name="connsiteX1" fmla="*/ 1530586 w 2798205"/>
            <a:gd name="connsiteY1" fmla="*/ 788350 h 7814287"/>
            <a:gd name="connsiteX2" fmla="*/ 2309766 w 2798205"/>
            <a:gd name="connsiteY2" fmla="*/ 1477536 h 7814287"/>
            <a:gd name="connsiteX3" fmla="*/ 2752109 w 2798205"/>
            <a:gd name="connsiteY3" fmla="*/ 2208378 h 7814287"/>
            <a:gd name="connsiteX4" fmla="*/ 1274831 w 2798205"/>
            <a:gd name="connsiteY4" fmla="*/ 2992102 h 7814287"/>
            <a:gd name="connsiteX5" fmla="*/ 507564 w 2798205"/>
            <a:gd name="connsiteY5" fmla="*/ 3929194 h 7814287"/>
            <a:gd name="connsiteX6" fmla="*/ 269447 w 2798205"/>
            <a:gd name="connsiteY6" fmla="*/ 4991934 h 7814287"/>
            <a:gd name="connsiteX7" fmla="*/ 391 w 2798205"/>
            <a:gd name="connsiteY7" fmla="*/ 7814287 h 7814287"/>
            <a:gd name="connsiteX8" fmla="*/ 9210 w 2798205"/>
            <a:gd name="connsiteY8" fmla="*/ 0 h 7814287"/>
            <a:gd name="connsiteX0" fmla="*/ 0 w 2824271"/>
            <a:gd name="connsiteY0" fmla="*/ 0 h 7855908"/>
            <a:gd name="connsiteX1" fmla="*/ 1556652 w 2824271"/>
            <a:gd name="connsiteY1" fmla="*/ 829971 h 7855908"/>
            <a:gd name="connsiteX2" fmla="*/ 2335832 w 2824271"/>
            <a:gd name="connsiteY2" fmla="*/ 1519157 h 7855908"/>
            <a:gd name="connsiteX3" fmla="*/ 2778175 w 2824271"/>
            <a:gd name="connsiteY3" fmla="*/ 2249999 h 7855908"/>
            <a:gd name="connsiteX4" fmla="*/ 1300897 w 2824271"/>
            <a:gd name="connsiteY4" fmla="*/ 3033723 h 7855908"/>
            <a:gd name="connsiteX5" fmla="*/ 533630 w 2824271"/>
            <a:gd name="connsiteY5" fmla="*/ 3970815 h 7855908"/>
            <a:gd name="connsiteX6" fmla="*/ 295513 w 2824271"/>
            <a:gd name="connsiteY6" fmla="*/ 5033555 h 7855908"/>
            <a:gd name="connsiteX7" fmla="*/ 26457 w 2824271"/>
            <a:gd name="connsiteY7" fmla="*/ 7855908 h 7855908"/>
            <a:gd name="connsiteX8" fmla="*/ 0 w 2824271"/>
            <a:gd name="connsiteY8" fmla="*/ 0 h 7855908"/>
            <a:gd name="connsiteX0" fmla="*/ 0 w 3192105"/>
            <a:gd name="connsiteY0" fmla="*/ 0 h 7855908"/>
            <a:gd name="connsiteX1" fmla="*/ 1556652 w 3192105"/>
            <a:gd name="connsiteY1" fmla="*/ 829971 h 7855908"/>
            <a:gd name="connsiteX2" fmla="*/ 2335832 w 3192105"/>
            <a:gd name="connsiteY2" fmla="*/ 1519157 h 7855908"/>
            <a:gd name="connsiteX3" fmla="*/ 3166218 w 3192105"/>
            <a:gd name="connsiteY3" fmla="*/ 2166758 h 7855908"/>
            <a:gd name="connsiteX4" fmla="*/ 1300897 w 3192105"/>
            <a:gd name="connsiteY4" fmla="*/ 3033723 h 7855908"/>
            <a:gd name="connsiteX5" fmla="*/ 533630 w 3192105"/>
            <a:gd name="connsiteY5" fmla="*/ 3970815 h 7855908"/>
            <a:gd name="connsiteX6" fmla="*/ 295513 w 3192105"/>
            <a:gd name="connsiteY6" fmla="*/ 5033555 h 7855908"/>
            <a:gd name="connsiteX7" fmla="*/ 26457 w 3192105"/>
            <a:gd name="connsiteY7" fmla="*/ 7855908 h 7855908"/>
            <a:gd name="connsiteX8" fmla="*/ 0 w 3192105"/>
            <a:gd name="connsiteY8" fmla="*/ 0 h 7855908"/>
            <a:gd name="connsiteX0" fmla="*/ 0 w 3192738"/>
            <a:gd name="connsiteY0" fmla="*/ 0 h 7855908"/>
            <a:gd name="connsiteX1" fmla="*/ 1556652 w 3192738"/>
            <a:gd name="connsiteY1" fmla="*/ 829971 h 7855908"/>
            <a:gd name="connsiteX2" fmla="*/ 2344651 w 3192738"/>
            <a:gd name="connsiteY2" fmla="*/ 1456727 h 7855908"/>
            <a:gd name="connsiteX3" fmla="*/ 3166218 w 3192738"/>
            <a:gd name="connsiteY3" fmla="*/ 2166758 h 7855908"/>
            <a:gd name="connsiteX4" fmla="*/ 1300897 w 3192738"/>
            <a:gd name="connsiteY4" fmla="*/ 3033723 h 7855908"/>
            <a:gd name="connsiteX5" fmla="*/ 533630 w 3192738"/>
            <a:gd name="connsiteY5" fmla="*/ 3970815 h 7855908"/>
            <a:gd name="connsiteX6" fmla="*/ 295513 w 3192738"/>
            <a:gd name="connsiteY6" fmla="*/ 5033555 h 7855908"/>
            <a:gd name="connsiteX7" fmla="*/ 26457 w 3192738"/>
            <a:gd name="connsiteY7" fmla="*/ 7855908 h 7855908"/>
            <a:gd name="connsiteX8" fmla="*/ 0 w 3192738"/>
            <a:gd name="connsiteY8" fmla="*/ 0 h 7855908"/>
            <a:gd name="connsiteX0" fmla="*/ 0 w 3193538"/>
            <a:gd name="connsiteY0" fmla="*/ 0 h 7855908"/>
            <a:gd name="connsiteX1" fmla="*/ 1556652 w 3193538"/>
            <a:gd name="connsiteY1" fmla="*/ 829971 h 7855908"/>
            <a:gd name="connsiteX2" fmla="*/ 2344651 w 3193538"/>
            <a:gd name="connsiteY2" fmla="*/ 1456727 h 7855908"/>
            <a:gd name="connsiteX3" fmla="*/ 3166218 w 3193538"/>
            <a:gd name="connsiteY3" fmla="*/ 2166758 h 7855908"/>
            <a:gd name="connsiteX4" fmla="*/ 1300897 w 3193538"/>
            <a:gd name="connsiteY4" fmla="*/ 3033723 h 7855908"/>
            <a:gd name="connsiteX5" fmla="*/ 533630 w 3193538"/>
            <a:gd name="connsiteY5" fmla="*/ 3970815 h 7855908"/>
            <a:gd name="connsiteX6" fmla="*/ 295513 w 3193538"/>
            <a:gd name="connsiteY6" fmla="*/ 5033555 h 7855908"/>
            <a:gd name="connsiteX7" fmla="*/ 26457 w 3193538"/>
            <a:gd name="connsiteY7" fmla="*/ 7855908 h 7855908"/>
            <a:gd name="connsiteX8" fmla="*/ 0 w 3193538"/>
            <a:gd name="connsiteY8" fmla="*/ 0 h 7855908"/>
            <a:gd name="connsiteX0" fmla="*/ 0 w 3193538"/>
            <a:gd name="connsiteY0" fmla="*/ 0 h 7855908"/>
            <a:gd name="connsiteX1" fmla="*/ 1556652 w 3193538"/>
            <a:gd name="connsiteY1" fmla="*/ 829971 h 7855908"/>
            <a:gd name="connsiteX2" fmla="*/ 2344651 w 3193538"/>
            <a:gd name="connsiteY2" fmla="*/ 1456727 h 7855908"/>
            <a:gd name="connsiteX3" fmla="*/ 3166218 w 3193538"/>
            <a:gd name="connsiteY3" fmla="*/ 2166758 h 7855908"/>
            <a:gd name="connsiteX4" fmla="*/ 1300897 w 3193538"/>
            <a:gd name="connsiteY4" fmla="*/ 3033723 h 7855908"/>
            <a:gd name="connsiteX5" fmla="*/ 533630 w 3193538"/>
            <a:gd name="connsiteY5" fmla="*/ 3970815 h 7855908"/>
            <a:gd name="connsiteX6" fmla="*/ 295513 w 3193538"/>
            <a:gd name="connsiteY6" fmla="*/ 5033555 h 7855908"/>
            <a:gd name="connsiteX7" fmla="*/ 26457 w 3193538"/>
            <a:gd name="connsiteY7" fmla="*/ 7855908 h 7855908"/>
            <a:gd name="connsiteX8" fmla="*/ 0 w 3193538"/>
            <a:gd name="connsiteY8" fmla="*/ 0 h 7855908"/>
            <a:gd name="connsiteX0" fmla="*/ 0 w 3193538"/>
            <a:gd name="connsiteY0" fmla="*/ 0 h 7855908"/>
            <a:gd name="connsiteX1" fmla="*/ 1556652 w 3193538"/>
            <a:gd name="connsiteY1" fmla="*/ 829971 h 7855908"/>
            <a:gd name="connsiteX2" fmla="*/ 2344651 w 3193538"/>
            <a:gd name="connsiteY2" fmla="*/ 1415108 h 7855908"/>
            <a:gd name="connsiteX3" fmla="*/ 3166218 w 3193538"/>
            <a:gd name="connsiteY3" fmla="*/ 2166758 h 7855908"/>
            <a:gd name="connsiteX4" fmla="*/ 1300897 w 3193538"/>
            <a:gd name="connsiteY4" fmla="*/ 3033723 h 7855908"/>
            <a:gd name="connsiteX5" fmla="*/ 533630 w 3193538"/>
            <a:gd name="connsiteY5" fmla="*/ 3970815 h 7855908"/>
            <a:gd name="connsiteX6" fmla="*/ 295513 w 3193538"/>
            <a:gd name="connsiteY6" fmla="*/ 5033555 h 7855908"/>
            <a:gd name="connsiteX7" fmla="*/ 26457 w 3193538"/>
            <a:gd name="connsiteY7" fmla="*/ 7855908 h 7855908"/>
            <a:gd name="connsiteX8" fmla="*/ 0 w 3193538"/>
            <a:gd name="connsiteY8" fmla="*/ 0 h 7855908"/>
            <a:gd name="connsiteX0" fmla="*/ 0 w 3193000"/>
            <a:gd name="connsiteY0" fmla="*/ 0 h 7855908"/>
            <a:gd name="connsiteX1" fmla="*/ 1556652 w 3193000"/>
            <a:gd name="connsiteY1" fmla="*/ 829971 h 7855908"/>
            <a:gd name="connsiteX2" fmla="*/ 2344651 w 3193000"/>
            <a:gd name="connsiteY2" fmla="*/ 1415108 h 7855908"/>
            <a:gd name="connsiteX3" fmla="*/ 3166218 w 3193000"/>
            <a:gd name="connsiteY3" fmla="*/ 2166758 h 7855908"/>
            <a:gd name="connsiteX4" fmla="*/ 1300897 w 3193000"/>
            <a:gd name="connsiteY4" fmla="*/ 3033723 h 7855908"/>
            <a:gd name="connsiteX5" fmla="*/ 533630 w 3193000"/>
            <a:gd name="connsiteY5" fmla="*/ 3970815 h 7855908"/>
            <a:gd name="connsiteX6" fmla="*/ 295513 w 3193000"/>
            <a:gd name="connsiteY6" fmla="*/ 5033555 h 7855908"/>
            <a:gd name="connsiteX7" fmla="*/ 26457 w 3193000"/>
            <a:gd name="connsiteY7" fmla="*/ 7855908 h 7855908"/>
            <a:gd name="connsiteX8" fmla="*/ 0 w 3193000"/>
            <a:gd name="connsiteY8" fmla="*/ 0 h 7855908"/>
            <a:gd name="connsiteX0" fmla="*/ 0 w 3193000"/>
            <a:gd name="connsiteY0" fmla="*/ 0 h 7855908"/>
            <a:gd name="connsiteX1" fmla="*/ 1556652 w 3193000"/>
            <a:gd name="connsiteY1" fmla="*/ 829971 h 7855908"/>
            <a:gd name="connsiteX2" fmla="*/ 2344651 w 3193000"/>
            <a:gd name="connsiteY2" fmla="*/ 1415108 h 7855908"/>
            <a:gd name="connsiteX3" fmla="*/ 3166218 w 3193000"/>
            <a:gd name="connsiteY3" fmla="*/ 2166758 h 7855908"/>
            <a:gd name="connsiteX4" fmla="*/ 1300897 w 3193000"/>
            <a:gd name="connsiteY4" fmla="*/ 3033723 h 7855908"/>
            <a:gd name="connsiteX5" fmla="*/ 533630 w 3193000"/>
            <a:gd name="connsiteY5" fmla="*/ 3970815 h 7855908"/>
            <a:gd name="connsiteX6" fmla="*/ 295513 w 3193000"/>
            <a:gd name="connsiteY6" fmla="*/ 5033555 h 7855908"/>
            <a:gd name="connsiteX7" fmla="*/ 26457 w 3193000"/>
            <a:gd name="connsiteY7" fmla="*/ 7855908 h 7855908"/>
            <a:gd name="connsiteX8" fmla="*/ 0 w 3193000"/>
            <a:gd name="connsiteY8" fmla="*/ 0 h 7855908"/>
            <a:gd name="connsiteX0" fmla="*/ 0 w 3193000"/>
            <a:gd name="connsiteY0" fmla="*/ 0 h 7855908"/>
            <a:gd name="connsiteX1" fmla="*/ 1556652 w 3193000"/>
            <a:gd name="connsiteY1" fmla="*/ 829971 h 7855908"/>
            <a:gd name="connsiteX2" fmla="*/ 2344651 w 3193000"/>
            <a:gd name="connsiteY2" fmla="*/ 1415108 h 7855908"/>
            <a:gd name="connsiteX3" fmla="*/ 3166218 w 3193000"/>
            <a:gd name="connsiteY3" fmla="*/ 2166758 h 7855908"/>
            <a:gd name="connsiteX4" fmla="*/ 1300897 w 3193000"/>
            <a:gd name="connsiteY4" fmla="*/ 3033723 h 7855908"/>
            <a:gd name="connsiteX5" fmla="*/ 533630 w 3193000"/>
            <a:gd name="connsiteY5" fmla="*/ 3970815 h 7855908"/>
            <a:gd name="connsiteX6" fmla="*/ 295513 w 3193000"/>
            <a:gd name="connsiteY6" fmla="*/ 5033555 h 7855908"/>
            <a:gd name="connsiteX7" fmla="*/ 26457 w 3193000"/>
            <a:gd name="connsiteY7" fmla="*/ 7855908 h 7855908"/>
            <a:gd name="connsiteX8" fmla="*/ 0 w 3193000"/>
            <a:gd name="connsiteY8" fmla="*/ 0 h 7855908"/>
            <a:gd name="connsiteX0" fmla="*/ 0 w 3261520"/>
            <a:gd name="connsiteY0" fmla="*/ 0 h 7855908"/>
            <a:gd name="connsiteX1" fmla="*/ 1556652 w 3261520"/>
            <a:gd name="connsiteY1" fmla="*/ 829971 h 7855908"/>
            <a:gd name="connsiteX2" fmla="*/ 2344651 w 3261520"/>
            <a:gd name="connsiteY2" fmla="*/ 1415108 h 7855908"/>
            <a:gd name="connsiteX3" fmla="*/ 3236771 w 3261520"/>
            <a:gd name="connsiteY3" fmla="*/ 2218788 h 7855908"/>
            <a:gd name="connsiteX4" fmla="*/ 1300897 w 3261520"/>
            <a:gd name="connsiteY4" fmla="*/ 3033723 h 7855908"/>
            <a:gd name="connsiteX5" fmla="*/ 533630 w 3261520"/>
            <a:gd name="connsiteY5" fmla="*/ 3970815 h 7855908"/>
            <a:gd name="connsiteX6" fmla="*/ 295513 w 3261520"/>
            <a:gd name="connsiteY6" fmla="*/ 5033555 h 7855908"/>
            <a:gd name="connsiteX7" fmla="*/ 26457 w 3261520"/>
            <a:gd name="connsiteY7" fmla="*/ 7855908 h 7855908"/>
            <a:gd name="connsiteX8" fmla="*/ 0 w 3261520"/>
            <a:gd name="connsiteY8" fmla="*/ 0 h 7855908"/>
            <a:gd name="connsiteX0" fmla="*/ 0 w 3261520"/>
            <a:gd name="connsiteY0" fmla="*/ 0 h 9177367"/>
            <a:gd name="connsiteX1" fmla="*/ 1556652 w 3261520"/>
            <a:gd name="connsiteY1" fmla="*/ 829971 h 9177367"/>
            <a:gd name="connsiteX2" fmla="*/ 2344651 w 3261520"/>
            <a:gd name="connsiteY2" fmla="*/ 1415108 h 9177367"/>
            <a:gd name="connsiteX3" fmla="*/ 3236771 w 3261520"/>
            <a:gd name="connsiteY3" fmla="*/ 2218788 h 9177367"/>
            <a:gd name="connsiteX4" fmla="*/ 1300897 w 3261520"/>
            <a:gd name="connsiteY4" fmla="*/ 3033723 h 9177367"/>
            <a:gd name="connsiteX5" fmla="*/ 533630 w 3261520"/>
            <a:gd name="connsiteY5" fmla="*/ 3970815 h 9177367"/>
            <a:gd name="connsiteX6" fmla="*/ 295513 w 3261520"/>
            <a:gd name="connsiteY6" fmla="*/ 5033555 h 9177367"/>
            <a:gd name="connsiteX7" fmla="*/ 26456 w 3261520"/>
            <a:gd name="connsiteY7" fmla="*/ 9177367 h 9177367"/>
            <a:gd name="connsiteX8" fmla="*/ 0 w 3261520"/>
            <a:gd name="connsiteY8" fmla="*/ 0 h 9177367"/>
            <a:gd name="connsiteX0" fmla="*/ 0 w 3261520"/>
            <a:gd name="connsiteY0" fmla="*/ 0 h 9177367"/>
            <a:gd name="connsiteX1" fmla="*/ 1556652 w 3261520"/>
            <a:gd name="connsiteY1" fmla="*/ 829971 h 9177367"/>
            <a:gd name="connsiteX2" fmla="*/ 2344651 w 3261520"/>
            <a:gd name="connsiteY2" fmla="*/ 1415108 h 9177367"/>
            <a:gd name="connsiteX3" fmla="*/ 3236771 w 3261520"/>
            <a:gd name="connsiteY3" fmla="*/ 2218788 h 9177367"/>
            <a:gd name="connsiteX4" fmla="*/ 1300897 w 3261520"/>
            <a:gd name="connsiteY4" fmla="*/ 3033723 h 9177367"/>
            <a:gd name="connsiteX5" fmla="*/ 533630 w 3261520"/>
            <a:gd name="connsiteY5" fmla="*/ 3970815 h 9177367"/>
            <a:gd name="connsiteX6" fmla="*/ 304333 w 3261520"/>
            <a:gd name="connsiteY6" fmla="*/ 5304090 h 9177367"/>
            <a:gd name="connsiteX7" fmla="*/ 26456 w 3261520"/>
            <a:gd name="connsiteY7" fmla="*/ 9177367 h 9177367"/>
            <a:gd name="connsiteX8" fmla="*/ 0 w 3261520"/>
            <a:gd name="connsiteY8" fmla="*/ 0 h 9177367"/>
            <a:gd name="connsiteX0" fmla="*/ 0 w 3261520"/>
            <a:gd name="connsiteY0" fmla="*/ 0 h 9177367"/>
            <a:gd name="connsiteX1" fmla="*/ 1556652 w 3261520"/>
            <a:gd name="connsiteY1" fmla="*/ 829971 h 9177367"/>
            <a:gd name="connsiteX2" fmla="*/ 2344651 w 3261520"/>
            <a:gd name="connsiteY2" fmla="*/ 1415108 h 9177367"/>
            <a:gd name="connsiteX3" fmla="*/ 3236771 w 3261520"/>
            <a:gd name="connsiteY3" fmla="*/ 2218788 h 9177367"/>
            <a:gd name="connsiteX4" fmla="*/ 1300897 w 3261520"/>
            <a:gd name="connsiteY4" fmla="*/ 3033723 h 9177367"/>
            <a:gd name="connsiteX5" fmla="*/ 524811 w 3261520"/>
            <a:gd name="connsiteY5" fmla="*/ 4189324 h 9177367"/>
            <a:gd name="connsiteX6" fmla="*/ 304333 w 3261520"/>
            <a:gd name="connsiteY6" fmla="*/ 5304090 h 9177367"/>
            <a:gd name="connsiteX7" fmla="*/ 26456 w 3261520"/>
            <a:gd name="connsiteY7" fmla="*/ 9177367 h 9177367"/>
            <a:gd name="connsiteX8" fmla="*/ 0 w 3261520"/>
            <a:gd name="connsiteY8" fmla="*/ 0 h 9177367"/>
            <a:gd name="connsiteX0" fmla="*/ 0 w 3261520"/>
            <a:gd name="connsiteY0" fmla="*/ 0 h 9177367"/>
            <a:gd name="connsiteX1" fmla="*/ 1556652 w 3261520"/>
            <a:gd name="connsiteY1" fmla="*/ 829971 h 9177367"/>
            <a:gd name="connsiteX2" fmla="*/ 2344651 w 3261520"/>
            <a:gd name="connsiteY2" fmla="*/ 1415108 h 9177367"/>
            <a:gd name="connsiteX3" fmla="*/ 3236771 w 3261520"/>
            <a:gd name="connsiteY3" fmla="*/ 2218788 h 9177367"/>
            <a:gd name="connsiteX4" fmla="*/ 1300897 w 3261520"/>
            <a:gd name="connsiteY4" fmla="*/ 3033723 h 9177367"/>
            <a:gd name="connsiteX5" fmla="*/ 524811 w 3261520"/>
            <a:gd name="connsiteY5" fmla="*/ 4189324 h 9177367"/>
            <a:gd name="connsiteX6" fmla="*/ 269057 w 3261520"/>
            <a:gd name="connsiteY6" fmla="*/ 5793132 h 9177367"/>
            <a:gd name="connsiteX7" fmla="*/ 26456 w 3261520"/>
            <a:gd name="connsiteY7" fmla="*/ 9177367 h 9177367"/>
            <a:gd name="connsiteX8" fmla="*/ 0 w 3261520"/>
            <a:gd name="connsiteY8" fmla="*/ 0 h 9177367"/>
            <a:gd name="connsiteX0" fmla="*/ 0 w 3261520"/>
            <a:gd name="connsiteY0" fmla="*/ 0 h 9177367"/>
            <a:gd name="connsiteX1" fmla="*/ 1556652 w 3261520"/>
            <a:gd name="connsiteY1" fmla="*/ 829971 h 9177367"/>
            <a:gd name="connsiteX2" fmla="*/ 2344651 w 3261520"/>
            <a:gd name="connsiteY2" fmla="*/ 1415108 h 9177367"/>
            <a:gd name="connsiteX3" fmla="*/ 3236771 w 3261520"/>
            <a:gd name="connsiteY3" fmla="*/ 2218788 h 9177367"/>
            <a:gd name="connsiteX4" fmla="*/ 1300897 w 3261520"/>
            <a:gd name="connsiteY4" fmla="*/ 3033723 h 9177367"/>
            <a:gd name="connsiteX5" fmla="*/ 524811 w 3261520"/>
            <a:gd name="connsiteY5" fmla="*/ 4189324 h 9177367"/>
            <a:gd name="connsiteX6" fmla="*/ 269057 w 3261520"/>
            <a:gd name="connsiteY6" fmla="*/ 5793132 h 9177367"/>
            <a:gd name="connsiteX7" fmla="*/ 26456 w 3261520"/>
            <a:gd name="connsiteY7" fmla="*/ 9177367 h 9177367"/>
            <a:gd name="connsiteX8" fmla="*/ 0 w 3261520"/>
            <a:gd name="connsiteY8" fmla="*/ 0 h 9177367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  <a:cxn ang="0">
              <a:pos x="connsiteX8" y="connsiteY8"/>
            </a:cxn>
          </a:cxnLst>
          <a:rect l="l" t="t" r="r" b="b"/>
          <a:pathLst>
            <a:path w="3261520" h="9177367">
              <a:moveTo>
                <a:pt x="0" y="0"/>
              </a:moveTo>
              <a:cubicBezTo>
                <a:pt x="289586" y="0"/>
                <a:pt x="1164855" y="555377"/>
                <a:pt x="1556652" y="829971"/>
              </a:cubicBezTo>
              <a:cubicBezTo>
                <a:pt x="1947848" y="1104144"/>
                <a:pt x="2051402" y="1173239"/>
                <a:pt x="2344651" y="1415108"/>
              </a:cubicBezTo>
              <a:cubicBezTo>
                <a:pt x="2620262" y="1646586"/>
                <a:pt x="3410730" y="1949019"/>
                <a:pt x="3236771" y="2218788"/>
              </a:cubicBezTo>
              <a:cubicBezTo>
                <a:pt x="3062812" y="2488557"/>
                <a:pt x="1752890" y="2705300"/>
                <a:pt x="1300897" y="3033723"/>
              </a:cubicBezTo>
              <a:cubicBezTo>
                <a:pt x="848904" y="3362146"/>
                <a:pt x="596834" y="3965162"/>
                <a:pt x="524811" y="4189324"/>
              </a:cubicBezTo>
              <a:cubicBezTo>
                <a:pt x="470426" y="4448765"/>
                <a:pt x="357996" y="5066238"/>
                <a:pt x="269057" y="5793132"/>
              </a:cubicBezTo>
              <a:lnTo>
                <a:pt x="26456" y="9177367"/>
              </a:lnTo>
              <a:cubicBezTo>
                <a:pt x="23516" y="6593184"/>
                <a:pt x="2940" y="2584183"/>
                <a:pt x="0" y="0"/>
              </a:cubicBezTo>
              <a:close/>
            </a:path>
          </a:pathLst>
        </a:custGeom>
        <a:solidFill xmlns:a="http://schemas.openxmlformats.org/drawingml/2006/main">
          <a:srgbClr val="0000FF">
            <a:alpha val="33000"/>
          </a:srgbClr>
        </a:solidFill>
        <a:ln xmlns:a="http://schemas.openxmlformats.org/drawingml/2006/main">
          <a:solidFill>
            <a:srgbClr val="3366F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0.35</cdr:x>
      <cdr:y>0.94258</cdr:y>
    </cdr:from>
    <cdr:to>
      <cdr:x>0.67717</cdr:x>
      <cdr:y>0.99152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200400" y="6400800"/>
          <a:ext cx="2991612" cy="33240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C6461-66FD-4C36-A76D-C01B5E2DAE1A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5B5F4-CC82-42A2-967F-A82E31E6AE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636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here, small</a:t>
            </a:r>
            <a:r>
              <a:rPr lang="en-US" baseline="0" dirty="0" smtClean="0"/>
              <a:t> sample sizes, lack of controls and the main reason there is little research: no ability to ethically do prospective randomized control studies. You just can’t assign people to a controlled head injury group and then drop a weight on their heads. We tried proposing this but it didn’t get past the dean.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7EC4-9E79-41EB-8EE2-E20B984164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7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Neither of these</a:t>
            </a:r>
            <a:r>
              <a:rPr lang="en-US" baseline="0" dirty="0" smtClean="0"/>
              <a:t> is actually an active ‘treatment’ as much as they are supportive modalities.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7EC4-9E79-41EB-8EE2-E20B984164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14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7EC4-9E79-41EB-8EE2-E20B984164C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17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Neither of these</a:t>
            </a:r>
            <a:r>
              <a:rPr lang="en-US" baseline="0" dirty="0" smtClean="0"/>
              <a:t> is actually an active ‘treatment’ as much as they are supportive modalities.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7EC4-9E79-41EB-8EE2-E20B984164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1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Neither of these</a:t>
            </a:r>
            <a:r>
              <a:rPr lang="en-US" baseline="0" dirty="0" smtClean="0"/>
              <a:t> is actually an active ‘treatment’ as much as they are supportive modalities.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57EC4-9E79-41EB-8EE2-E20B984164C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1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0479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594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2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824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680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82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31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93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89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2896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69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CFB00-2A45-4A30-B821-0F18B7E67FC9}" type="datetimeFigureOut">
              <a:rPr lang="en-CA" smtClean="0"/>
              <a:t>10/30/2017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4AC0-AE5A-427D-B4B6-A1A9E67C17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894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Concussion%20talk/Concussion%20images/physical%20Sx%20cartoon.png" TargetMode="External"/><Relationship Id="rId7" Type="http://schemas.openxmlformats.org/officeDocument/2006/relationships/image" Target="file:///\\localhost\Volumes\Time%20Machine%20Backups\iPhoto%20Library\Originals\2011\6-Nov-11_3\images-2.jpe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file:///\\localhost\Volumes\Time%20Machine%20Backups\iPhoto%20Library\Originals\2011\6-Nov-11_2\images-1.jpeg" TargetMode="Externa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8584" y="2100649"/>
            <a:ext cx="5612676" cy="852616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2200" dirty="0" smtClean="0"/>
              <a:t>The science and clinical management of concussion</a:t>
            </a:r>
            <a:br>
              <a:rPr lang="en-CA" sz="2200" dirty="0" smtClean="0"/>
            </a:br>
            <a:endParaRPr lang="en-CA" sz="2200" dirty="0"/>
          </a:p>
        </p:txBody>
      </p:sp>
      <p:sp>
        <p:nvSpPr>
          <p:cNvPr id="3" name="TextBox 2"/>
          <p:cNvSpPr txBox="1"/>
          <p:nvPr/>
        </p:nvSpPr>
        <p:spPr>
          <a:xfrm>
            <a:off x="4326526" y="3175562"/>
            <a:ext cx="3260221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Paul Comper, PhD </a:t>
            </a:r>
            <a:r>
              <a:rPr lang="en-US" sz="1200" dirty="0" err="1" smtClean="0"/>
              <a:t>CPsych</a:t>
            </a:r>
            <a:endParaRPr lang="en-US" sz="1200" dirty="0" smtClean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Toronto </a:t>
            </a:r>
            <a:r>
              <a:rPr lang="en-US" sz="1200" dirty="0"/>
              <a:t>Rehabilitation Institute – University Health </a:t>
            </a:r>
            <a:r>
              <a:rPr lang="en-US" sz="1200" dirty="0" smtClean="0"/>
              <a:t>Network</a:t>
            </a:r>
          </a:p>
          <a:p>
            <a:pPr algn="ctr"/>
            <a:r>
              <a:rPr lang="en-US" sz="1200" dirty="0" smtClean="0"/>
              <a:t>Co-Principal Investigator</a:t>
            </a:r>
          </a:p>
          <a:p>
            <a:pPr algn="ctr"/>
            <a:r>
              <a:rPr lang="en-US" sz="1200" dirty="0" smtClean="0"/>
              <a:t>Hull-Ellis Concussion Research Clinic </a:t>
            </a:r>
            <a:endParaRPr lang="en-US" sz="1200" dirty="0"/>
          </a:p>
          <a:p>
            <a:pPr algn="ctr"/>
            <a:endParaRPr lang="en-US" sz="1200" dirty="0" smtClean="0"/>
          </a:p>
          <a:p>
            <a:pPr algn="ctr"/>
            <a:r>
              <a:rPr lang="en-US" sz="1200" dirty="0" smtClean="0"/>
              <a:t>David L. MacIntosh Sports Medicine Clinic</a:t>
            </a:r>
          </a:p>
          <a:p>
            <a:pPr algn="ctr"/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Rehabilitation Sciences Institute</a:t>
            </a:r>
          </a:p>
          <a:p>
            <a:pPr algn="ctr"/>
            <a:r>
              <a:rPr lang="en-US" sz="1200" dirty="0" smtClean="0"/>
              <a:t>University of Toronto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National Hockey League </a:t>
            </a:r>
          </a:p>
          <a:p>
            <a:pPr algn="ctr"/>
            <a:r>
              <a:rPr lang="en-US" sz="1200" dirty="0" smtClean="0"/>
              <a:t>Players’ Association</a:t>
            </a:r>
          </a:p>
          <a:p>
            <a:pPr algn="ctr"/>
            <a:endParaRPr lang="en-US" sz="1400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28584" y="1359244"/>
            <a:ext cx="5612676" cy="66739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b">
            <a:normAutofit fontScale="4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400" dirty="0" smtClean="0"/>
              <a:t/>
            </a:r>
            <a:br>
              <a:rPr lang="en-CA" sz="4400" dirty="0" smtClean="0"/>
            </a:br>
            <a:r>
              <a:rPr lang="en-CA" sz="6400" dirty="0" smtClean="0"/>
              <a:t>Return to Sport After Concussion:</a:t>
            </a:r>
            <a:endParaRPr lang="en-CA" sz="6400" dirty="0"/>
          </a:p>
        </p:txBody>
      </p:sp>
    </p:spTree>
    <p:extLst>
      <p:ext uri="{BB962C8B-B14F-4D97-AF65-F5344CB8AC3E}">
        <p14:creationId xmlns:p14="http://schemas.microsoft.com/office/powerpoint/2010/main" val="33880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36" y="2470651"/>
            <a:ext cx="5151522" cy="1325563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en-CA" dirty="0" smtClean="0"/>
              <a:t>What is a concussion?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15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6436" y="495656"/>
            <a:ext cx="6748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“…a complex pathophysiological process affecting the brain, induced by traumatic biomechanical forces. ”</a:t>
            </a:r>
            <a:endParaRPr lang="en-US" sz="36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6317056" y="2860922"/>
            <a:ext cx="3429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900" b="1" dirty="0">
                <a:solidFill>
                  <a:srgbClr val="333300"/>
                </a:solidFill>
              </a:rPr>
              <a:t>“Zurich 2008”</a:t>
            </a:r>
            <a:r>
              <a:rPr lang="en-US" altLang="en-US" sz="900" i="1" dirty="0">
                <a:solidFill>
                  <a:srgbClr val="333300"/>
                </a:solidFill>
              </a:rPr>
              <a:t> Br J Sports Med </a:t>
            </a:r>
            <a:r>
              <a:rPr lang="en-US" altLang="en-US" sz="900" dirty="0">
                <a:solidFill>
                  <a:srgbClr val="333300"/>
                </a:solidFill>
              </a:rPr>
              <a:t>2009;</a:t>
            </a:r>
            <a:r>
              <a:rPr lang="en-US" altLang="en-US" sz="900" b="1" dirty="0">
                <a:solidFill>
                  <a:srgbClr val="333300"/>
                </a:solidFill>
              </a:rPr>
              <a:t>43</a:t>
            </a:r>
            <a:r>
              <a:rPr lang="en-US" altLang="en-US" sz="900" dirty="0">
                <a:solidFill>
                  <a:srgbClr val="333300"/>
                </a:solidFill>
                <a:latin typeface="inherit"/>
              </a:rPr>
              <a:t>:</a:t>
            </a:r>
            <a:r>
              <a:rPr lang="en-US" altLang="en-US" sz="900" dirty="0">
                <a:solidFill>
                  <a:srgbClr val="333300"/>
                </a:solidFill>
              </a:rPr>
              <a:t>i76-i84 doi:10.1136/bjsm.2009.058248</a:t>
            </a:r>
            <a:r>
              <a:rPr lang="en-US" altLang="en-US" sz="600" dirty="0"/>
              <a:t> </a:t>
            </a:r>
            <a:endParaRPr lang="en-US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3429000"/>
            <a:ext cx="4605339" cy="3057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19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35" y="942463"/>
            <a:ext cx="8907180" cy="48359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560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540" y="2882128"/>
            <a:ext cx="10515600" cy="899040"/>
          </a:xfrm>
        </p:spPr>
        <p:txBody>
          <a:bodyPr/>
          <a:lstStyle/>
          <a:p>
            <a:pPr marL="0" indent="0">
              <a:buNone/>
            </a:pPr>
            <a:r>
              <a:rPr lang="en-CA" i="1" dirty="0" smtClean="0"/>
              <a:t>Sport related concussion is a traumatic brain injury induced by biomechanical forces.</a:t>
            </a:r>
            <a:endParaRPr lang="en-CA" i="1" dirty="0"/>
          </a:p>
        </p:txBody>
      </p:sp>
    </p:spTree>
    <p:extLst>
      <p:ext uri="{BB962C8B-B14F-4D97-AF65-F5344CB8AC3E}">
        <p14:creationId xmlns:p14="http://schemas.microsoft.com/office/powerpoint/2010/main" val="20267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58" y="2609014"/>
            <a:ext cx="10714121" cy="1325563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‘Concussion’ is a type of traumatic brain injury.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896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434" y="1800141"/>
            <a:ext cx="8395131" cy="3257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7536" y="722870"/>
            <a:ext cx="4998308" cy="70788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>
                <a:solidFill>
                  <a:srgbClr val="FF0000"/>
                </a:solidFill>
              </a:rPr>
              <a:t>Not everyone agrees!</a:t>
            </a:r>
            <a:endParaRPr lang="en-C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8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Line 1"/>
          <p:cNvSpPr>
            <a:spLocks noChangeShapeType="1"/>
          </p:cNvSpPr>
          <p:nvPr/>
        </p:nvSpPr>
        <p:spPr bwMode="auto">
          <a:xfrm>
            <a:off x="2286000" y="1447800"/>
            <a:ext cx="7581900" cy="0"/>
          </a:xfrm>
          <a:prstGeom prst="line">
            <a:avLst/>
          </a:prstGeom>
          <a:noFill/>
          <a:ln w="88900">
            <a:solidFill>
              <a:srgbClr val="D90B00"/>
            </a:solidFill>
            <a:miter lim="800000"/>
            <a:headEnd type="stealth" w="med" len="med"/>
            <a:tailEnd type="stealth" w="med" len="med"/>
          </a:ln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24578" name="Rectangle 2"/>
          <p:cNvSpPr>
            <a:spLocks/>
          </p:cNvSpPr>
          <p:nvPr/>
        </p:nvSpPr>
        <p:spPr bwMode="auto">
          <a:xfrm>
            <a:off x="2222500" y="547688"/>
            <a:ext cx="75882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3600" dirty="0">
                <a:latin typeface="Calibri" pitchFamily="34" charset="0"/>
                <a:ea typeface="Gill Sans"/>
                <a:cs typeface="Gill Sans"/>
              </a:rPr>
              <a:t>The Continuum of Traumatic Brain Injury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3063876" y="1884364"/>
            <a:ext cx="59372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bri" pitchFamily="34" charset="0"/>
                <a:ea typeface="Gill Sans"/>
                <a:cs typeface="Gill Sans"/>
              </a:rPr>
              <a:t>‘Mild’ </a:t>
            </a:r>
          </a:p>
          <a:p>
            <a:r>
              <a:rPr lang="en-US" dirty="0">
                <a:latin typeface="Calibri" pitchFamily="34" charset="0"/>
                <a:ea typeface="Gill Sans"/>
                <a:cs typeface="Gill Sans"/>
              </a:rPr>
              <a:t>TBI</a:t>
            </a:r>
          </a:p>
        </p:txBody>
      </p:sp>
      <p:sp>
        <p:nvSpPr>
          <p:cNvPr id="24580" name="Rectangle 4"/>
          <p:cNvSpPr>
            <a:spLocks/>
          </p:cNvSpPr>
          <p:nvPr/>
        </p:nvSpPr>
        <p:spPr bwMode="auto">
          <a:xfrm>
            <a:off x="8610601" y="1857375"/>
            <a:ext cx="792163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bri" pitchFamily="34" charset="0"/>
                <a:ea typeface="Gill Sans"/>
                <a:cs typeface="Gill Sans"/>
              </a:rPr>
              <a:t>‘Severe’ </a:t>
            </a:r>
          </a:p>
          <a:p>
            <a:r>
              <a:rPr lang="en-US" dirty="0">
                <a:latin typeface="Calibri" pitchFamily="34" charset="0"/>
                <a:ea typeface="Gill Sans"/>
                <a:cs typeface="Gill Sans"/>
              </a:rPr>
              <a:t>TBI</a:t>
            </a: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6063" y="2868613"/>
            <a:ext cx="2209800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3"/>
          <p:cNvSpPr>
            <a:spLocks/>
          </p:cNvSpPr>
          <p:nvPr/>
        </p:nvSpPr>
        <p:spPr bwMode="auto">
          <a:xfrm>
            <a:off x="5667376" y="1905000"/>
            <a:ext cx="10382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dirty="0">
                <a:latin typeface="Calibri" pitchFamily="34" charset="0"/>
                <a:ea typeface="Gill Sans"/>
                <a:cs typeface="Gill Sans"/>
              </a:rPr>
              <a:t>‘Moderate’</a:t>
            </a:r>
          </a:p>
          <a:p>
            <a:r>
              <a:rPr lang="en-US" dirty="0">
                <a:latin typeface="Calibri" pitchFamily="34" charset="0"/>
                <a:ea typeface="Gill Sans"/>
                <a:cs typeface="Gill Sans"/>
              </a:rPr>
              <a:t>TBI</a:t>
            </a:r>
          </a:p>
        </p:txBody>
      </p:sp>
      <p:pic>
        <p:nvPicPr>
          <p:cNvPr id="245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9050" y="2868614"/>
            <a:ext cx="2209800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1" y="2852738"/>
            <a:ext cx="16811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90800" y="4953001"/>
            <a:ext cx="230505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1200" dirty="0"/>
              <a:t>Brief or No LOC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GCS = 13-15/15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‘Normal’ CT/MRI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Typically rapid recovery 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In 15% of population, symptoms may persist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33975" y="4910138"/>
            <a:ext cx="2305050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1200" dirty="0"/>
              <a:t>Typically but not always LOC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GCS = 9-12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Frequently CT/MRI findings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Fair to good recovery 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Cognitive and behavioural symptoms typical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770813" y="4876801"/>
            <a:ext cx="2305050" cy="166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sz="1200" dirty="0"/>
              <a:t>Most frequently LOC and coma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GCS = 3-8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Frequently CT/MRI findings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Poor to fair recovery </a:t>
            </a:r>
          </a:p>
          <a:p>
            <a:pPr marL="285750" indent="-285750">
              <a:buFontTx/>
              <a:buChar char="-"/>
              <a:defRPr/>
            </a:pPr>
            <a:r>
              <a:rPr lang="en-US" sz="1200" dirty="0"/>
              <a:t>Cognitive and behavioural symptoms typical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4588" name="TextBox 2"/>
          <p:cNvSpPr txBox="1">
            <a:spLocks noChangeArrowheads="1"/>
          </p:cNvSpPr>
          <p:nvPr/>
        </p:nvSpPr>
        <p:spPr bwMode="auto">
          <a:xfrm>
            <a:off x="1524000" y="1295401"/>
            <a:ext cx="75052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Negligible</a:t>
            </a:r>
          </a:p>
          <a:p>
            <a:r>
              <a:rPr lang="en-US" sz="1100" dirty="0">
                <a:latin typeface="Calibri" pitchFamily="34" charset="0"/>
              </a:rPr>
              <a:t>Effect</a:t>
            </a:r>
          </a:p>
        </p:txBody>
      </p:sp>
      <p:sp>
        <p:nvSpPr>
          <p:cNvPr id="24589" name="TextBox 13"/>
          <p:cNvSpPr txBox="1">
            <a:spLocks noChangeArrowheads="1"/>
          </p:cNvSpPr>
          <p:nvPr/>
        </p:nvSpPr>
        <p:spPr bwMode="auto">
          <a:xfrm>
            <a:off x="9834563" y="1246189"/>
            <a:ext cx="7184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Profound</a:t>
            </a:r>
          </a:p>
          <a:p>
            <a:r>
              <a:rPr lang="en-US" sz="1100" dirty="0">
                <a:latin typeface="Calibri" pitchFamily="34" charset="0"/>
              </a:rPr>
              <a:t>Effect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38400" y="1600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91" name="TextBox 9"/>
          <p:cNvSpPr txBox="1">
            <a:spLocks noChangeArrowheads="1"/>
          </p:cNvSpPr>
          <p:nvPr/>
        </p:nvSpPr>
        <p:spPr bwMode="auto">
          <a:xfrm>
            <a:off x="1905001" y="2209801"/>
            <a:ext cx="8758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concussion</a:t>
            </a:r>
          </a:p>
        </p:txBody>
      </p:sp>
    </p:spTree>
    <p:extLst>
      <p:ext uri="{BB962C8B-B14F-4D97-AF65-F5344CB8AC3E}">
        <p14:creationId xmlns:p14="http://schemas.microsoft.com/office/powerpoint/2010/main" val="402200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903" y="2470652"/>
            <a:ext cx="7902145" cy="132556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What does a concussion look like?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007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1469858" y="172858"/>
            <a:ext cx="8943474" cy="1120955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What happens?</a:t>
            </a:r>
          </a:p>
        </p:txBody>
      </p:sp>
      <p:pic>
        <p:nvPicPr>
          <p:cNvPr id="22530" name="Content Placeholder 3" descr="concussio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6624" r="-66624"/>
          <a:stretch>
            <a:fillRect/>
          </a:stretch>
        </p:blipFill>
        <p:spPr>
          <a:xfrm>
            <a:off x="3176588" y="1870075"/>
            <a:ext cx="4932362" cy="2713038"/>
          </a:xfrm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1981201" y="1458913"/>
            <a:ext cx="28287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1. Acceleration-deceleration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981201" y="3225801"/>
            <a:ext cx="2468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2. Rotational force</a:t>
            </a:r>
          </a:p>
          <a:p>
            <a:r>
              <a:rPr lang="en-US" dirty="0">
                <a:latin typeface="Calibri" pitchFamily="34" charset="0"/>
                <a:sym typeface="Wingdings" pitchFamily="2" charset="2"/>
              </a:rPr>
              <a:t> </a:t>
            </a:r>
            <a:r>
              <a:rPr lang="en-US" dirty="0">
                <a:latin typeface="Calibri" pitchFamily="34" charset="0"/>
              </a:rPr>
              <a:t>Shear nerve fibers (?)</a:t>
            </a:r>
          </a:p>
        </p:txBody>
      </p:sp>
      <p:sp>
        <p:nvSpPr>
          <p:cNvPr id="22533" name="TextBox 6"/>
          <p:cNvSpPr txBox="1">
            <a:spLocks noChangeArrowheads="1"/>
          </p:cNvSpPr>
          <p:nvPr/>
        </p:nvSpPr>
        <p:spPr bwMode="auto">
          <a:xfrm>
            <a:off x="1828800" y="4448176"/>
            <a:ext cx="93154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3. Brain cells altered chemical function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latin typeface="Calibri" pitchFamily="34" charset="0"/>
                <a:sym typeface="Wingdings" pitchFamily="2" charset="2"/>
              </a:rPr>
              <a:t>Vulnerable state – minutes to days</a:t>
            </a:r>
          </a:p>
          <a:p>
            <a:pPr>
              <a:buFont typeface="Wingdings" pitchFamily="2" charset="2"/>
              <a:buChar char="à"/>
            </a:pPr>
            <a:r>
              <a:rPr lang="en-US" dirty="0">
                <a:latin typeface="Calibri" pitchFamily="34" charset="0"/>
                <a:sym typeface="Wingdings" pitchFamily="2" charset="2"/>
              </a:rPr>
              <a:t>Exact length of time remains unknown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4224338" y="5908676"/>
            <a:ext cx="50720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4. During this time, brain does not function properly</a:t>
            </a:r>
          </a:p>
          <a:p>
            <a:r>
              <a:rPr lang="en-US" dirty="0">
                <a:latin typeface="Calibri" pitchFamily="34" charset="0"/>
              </a:rPr>
              <a:t>and is vulnerable to subsequent injury</a:t>
            </a:r>
          </a:p>
        </p:txBody>
      </p:sp>
      <p:pic>
        <p:nvPicPr>
          <p:cNvPr id="22535" name="Picture 10" descr="images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3150" y="2525714"/>
            <a:ext cx="2787650" cy="327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562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9989" y="711115"/>
            <a:ext cx="7743568" cy="1325563"/>
          </a:xfr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Some Visible Signs of Concussion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5659" y="2752381"/>
            <a:ext cx="7786816" cy="3160327"/>
          </a:xfrm>
        </p:spPr>
        <p:txBody>
          <a:bodyPr/>
          <a:lstStyle/>
          <a:p>
            <a:r>
              <a:rPr lang="en-US" dirty="0" smtClean="0"/>
              <a:t>Loss of consciousness (lying motionless)</a:t>
            </a:r>
          </a:p>
          <a:p>
            <a:r>
              <a:rPr lang="en-US" dirty="0" smtClean="0"/>
              <a:t>Obvious disorientation (momentary or prolonged)</a:t>
            </a:r>
          </a:p>
          <a:p>
            <a:r>
              <a:rPr lang="en-US" dirty="0" smtClean="0"/>
              <a:t>Balance/incoordination</a:t>
            </a:r>
          </a:p>
          <a:p>
            <a:r>
              <a:rPr lang="en-US" dirty="0" smtClean="0"/>
              <a:t>Slurred speech</a:t>
            </a:r>
          </a:p>
          <a:p>
            <a:r>
              <a:rPr lang="en-US" dirty="0" smtClean="0"/>
              <a:t>Repetitive questions (what happened?)</a:t>
            </a:r>
          </a:p>
          <a:p>
            <a:r>
              <a:rPr lang="en-US" dirty="0" smtClean="0"/>
              <a:t>Very slow to respond; appears ‘out of it’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5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CA" dirty="0" smtClean="0"/>
              <a:t>Overview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90521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CA" dirty="0" smtClean="0"/>
              <a:t>Background</a:t>
            </a:r>
          </a:p>
          <a:p>
            <a:r>
              <a:rPr lang="en-CA" dirty="0" smtClean="0"/>
              <a:t>What is a concussion?</a:t>
            </a:r>
          </a:p>
          <a:p>
            <a:r>
              <a:rPr lang="en-CA" dirty="0" smtClean="0"/>
              <a:t>Signs vs. Symptoms</a:t>
            </a:r>
          </a:p>
          <a:p>
            <a:r>
              <a:rPr lang="en-CA" dirty="0" smtClean="0"/>
              <a:t>Challenges in Evaluation &amp; Clinical Management</a:t>
            </a:r>
          </a:p>
          <a:p>
            <a:r>
              <a:rPr lang="en-CA" dirty="0" smtClean="0"/>
              <a:t>Returning to… sport… school… work…</a:t>
            </a:r>
          </a:p>
          <a:p>
            <a:r>
              <a:rPr lang="en-CA" dirty="0"/>
              <a:t>Recovery, Treatment &amp; Prevention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020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16786" y="548640"/>
            <a:ext cx="8949614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smtClean="0"/>
              <a:t>Symptoms of Concussion</a:t>
            </a:r>
          </a:p>
        </p:txBody>
      </p:sp>
      <p:pic>
        <p:nvPicPr>
          <p:cNvPr id="19" name="physical Sx cartoon.png" descr="/Users/markleung/Dropbox/Sports Rounds/Concussion talk/Concussion images/physical Sx cartoon.png"/>
          <p:cNvPicPr>
            <a:picLocks noGrp="1" noChangeAspect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r="5414"/>
          <a:stretch>
            <a:fillRect/>
          </a:stretch>
        </p:blipFill>
        <p:spPr>
          <a:xfrm>
            <a:off x="1709739" y="2663826"/>
            <a:ext cx="2441575" cy="2212975"/>
          </a:xfrm>
        </p:spPr>
      </p:pic>
      <p:sp>
        <p:nvSpPr>
          <p:cNvPr id="5" name="TextBox 4"/>
          <p:cNvSpPr txBox="1"/>
          <p:nvPr/>
        </p:nvSpPr>
        <p:spPr>
          <a:xfrm>
            <a:off x="1747838" y="1973264"/>
            <a:ext cx="1254702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/>
              <a:t>Physical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7839" y="5058450"/>
            <a:ext cx="3001719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 typeface="Arial"/>
              <a:buChar char="•"/>
              <a:defRPr/>
            </a:pPr>
            <a:r>
              <a:rPr lang="en-US" dirty="0"/>
              <a:t> </a:t>
            </a:r>
            <a:r>
              <a:rPr lang="en-US" sz="2000" dirty="0"/>
              <a:t>Headache</a:t>
            </a:r>
          </a:p>
          <a:p>
            <a:pPr>
              <a:buFont typeface="Arial"/>
              <a:buChar char="•"/>
              <a:defRPr/>
            </a:pPr>
            <a:r>
              <a:rPr lang="en-US" sz="2000" dirty="0"/>
              <a:t> Nausea, feel like vomiting</a:t>
            </a:r>
          </a:p>
          <a:p>
            <a:pPr>
              <a:buFont typeface="Arial"/>
              <a:buChar char="•"/>
              <a:defRPr/>
            </a:pPr>
            <a:r>
              <a:rPr lang="en-US" sz="2000" dirty="0"/>
              <a:t> Light/sound sensitivity</a:t>
            </a:r>
          </a:p>
          <a:p>
            <a:pPr>
              <a:buFont typeface="Arial"/>
              <a:buChar char="•"/>
              <a:defRPr/>
            </a:pPr>
            <a:r>
              <a:rPr lang="en-US" sz="2000" dirty="0"/>
              <a:t> Not feeling “normal</a:t>
            </a:r>
            <a:r>
              <a:rPr lang="en-US" dirty="0"/>
              <a:t>”</a:t>
            </a:r>
          </a:p>
          <a:p>
            <a:pPr>
              <a:defRPr/>
            </a:pPr>
            <a:endParaRPr lang="en-US" dirty="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4445000" y="1973263"/>
            <a:ext cx="3205030" cy="4362114"/>
            <a:chOff x="2694598" y="1973525"/>
            <a:chExt cx="3204222" cy="4361391"/>
          </a:xfrm>
        </p:grpSpPr>
        <p:pic>
          <p:nvPicPr>
            <p:cNvPr id="15371" name="images-1.jpeg" descr="/Volumes/Time Machine Backups/iPhoto Library/Originals/2011/6-Nov-11_2/images-1.jpeg"/>
            <p:cNvPicPr>
              <a:picLocks noChangeAspect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598" y="2663106"/>
              <a:ext cx="3136900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296109" y="1973525"/>
              <a:ext cx="1449005" cy="49236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600" dirty="0"/>
                <a:t>Cognitive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35812" y="5319421"/>
              <a:ext cx="2763008" cy="101549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/>
                <a:buChar char="•"/>
                <a:defRPr/>
              </a:pPr>
              <a:r>
                <a:rPr lang="en-US" dirty="0"/>
                <a:t> </a:t>
              </a:r>
              <a:r>
                <a:rPr lang="en-US" sz="2000" dirty="0"/>
                <a:t>Disorientation/dazed</a:t>
              </a:r>
            </a:p>
            <a:p>
              <a:pPr>
                <a:buFont typeface="Arial"/>
                <a:buChar char="•"/>
                <a:defRPr/>
              </a:pPr>
              <a:r>
                <a:rPr lang="en-US" sz="2000" dirty="0"/>
                <a:t> Difficulty concentrating</a:t>
              </a:r>
            </a:p>
            <a:p>
              <a:pPr>
                <a:buFont typeface="Arial"/>
                <a:buChar char="•"/>
                <a:defRPr/>
              </a:pPr>
              <a:r>
                <a:rPr lang="en-US" sz="2000" dirty="0"/>
                <a:t> More forgetful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7581900" y="1973264"/>
            <a:ext cx="2984500" cy="4404975"/>
            <a:chOff x="5831498" y="1973525"/>
            <a:chExt cx="2983848" cy="4405295"/>
          </a:xfrm>
        </p:grpSpPr>
        <p:pic>
          <p:nvPicPr>
            <p:cNvPr id="15368" name="images-2.jpeg" descr="/Volumes/Time Machine Backups/iPhoto Library/Originals/2011/6-Nov-11_3/images-2.jpeg"/>
            <p:cNvPicPr>
              <a:picLocks noChangeAspect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1498" y="2663106"/>
              <a:ext cx="2983848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504451" y="1973525"/>
              <a:ext cx="1567715" cy="49247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600" dirty="0"/>
                <a:t>Emotional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55287" y="5363083"/>
              <a:ext cx="2346412" cy="10157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buFont typeface="Arial"/>
                <a:buChar char="•"/>
                <a:defRPr/>
              </a:pPr>
              <a:r>
                <a:rPr lang="en-US" dirty="0"/>
                <a:t> </a:t>
              </a:r>
              <a:r>
                <a:rPr lang="en-US" sz="2000" dirty="0"/>
                <a:t>Excessively irritable</a:t>
              </a:r>
            </a:p>
            <a:p>
              <a:pPr>
                <a:buFont typeface="Arial"/>
                <a:buChar char="•"/>
                <a:defRPr/>
              </a:pPr>
              <a:r>
                <a:rPr lang="en-US" sz="2000" dirty="0"/>
                <a:t> Depression</a:t>
              </a:r>
            </a:p>
            <a:p>
              <a:pPr>
                <a:buFont typeface="Arial"/>
                <a:buChar char="•"/>
                <a:defRPr/>
              </a:pPr>
              <a:r>
                <a:rPr lang="en-US" sz="2000" dirty="0"/>
                <a:t> Anxiety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43853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1056502" y="749644"/>
            <a:ext cx="9928654" cy="145732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 smtClean="0"/>
              <a:t>Challenges in Evaluation and Management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58579" y="2792627"/>
            <a:ext cx="5524500" cy="297797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2500" lnSpcReduction="20000"/>
          </a:bodyPr>
          <a:lstStyle/>
          <a:p>
            <a:pPr marL="523875">
              <a:buSzPct val="99000"/>
              <a:buFont typeface="Gill Sans" charset="0"/>
              <a:buAutoNum type="arabicPeriod"/>
            </a:pPr>
            <a:r>
              <a:rPr lang="en-US" altLang="en-US" sz="2400" dirty="0"/>
              <a:t>Most concussions do not involve a loss of consciousness.</a:t>
            </a:r>
          </a:p>
          <a:p>
            <a:pPr marL="523875">
              <a:buSzPct val="99000"/>
              <a:buFont typeface="Gill Sans" charset="0"/>
              <a:buAutoNum type="arabicPeriod"/>
            </a:pPr>
            <a:r>
              <a:rPr lang="en-US" altLang="en-US" sz="2400" dirty="0"/>
              <a:t>A concussion can occur without direct head trauma</a:t>
            </a:r>
            <a:r>
              <a:rPr lang="en-US" altLang="en-US" sz="2400" dirty="0" smtClean="0"/>
              <a:t>.</a:t>
            </a:r>
          </a:p>
          <a:p>
            <a:pPr marL="523875">
              <a:buSzPct val="99000"/>
              <a:buFont typeface="Gill Sans" charset="0"/>
              <a:buAutoNum type="arabicPeriod"/>
            </a:pPr>
            <a:r>
              <a:rPr lang="en-US" altLang="en-US" sz="2400" dirty="0"/>
              <a:t>Brain imaging is ‘normal’ almost 100% of the </a:t>
            </a:r>
            <a:r>
              <a:rPr lang="en-US" altLang="en-US" sz="2400" dirty="0" smtClean="0"/>
              <a:t>time</a:t>
            </a:r>
            <a:r>
              <a:rPr lang="en-US" altLang="en-US" sz="2400" dirty="0"/>
              <a:t>.</a:t>
            </a:r>
            <a:endParaRPr lang="en-US" altLang="en-US" sz="2400" dirty="0" smtClean="0"/>
          </a:p>
          <a:p>
            <a:pPr marL="523875">
              <a:buSzPct val="99000"/>
              <a:buFont typeface="Gill Sans" charset="0"/>
              <a:buAutoNum type="arabicPeriod"/>
            </a:pPr>
            <a:r>
              <a:rPr lang="en-CA" sz="2400" dirty="0"/>
              <a:t>There are no gold-standard diagnostic ‘tests’ for concussion. The clinician is </a:t>
            </a:r>
            <a:r>
              <a:rPr lang="en-CA" sz="2400" dirty="0" smtClean="0"/>
              <a:t>largely dependent </a:t>
            </a:r>
            <a:r>
              <a:rPr lang="en-CA" sz="2400" dirty="0"/>
              <a:t>on self-report of symptoms by the patient</a:t>
            </a:r>
          </a:p>
          <a:p>
            <a:pPr marL="295275" indent="0">
              <a:buSzPct val="99000"/>
              <a:buNone/>
            </a:pPr>
            <a:endParaRPr lang="en-US" altLang="en-US" sz="1650" dirty="0" smtClean="0"/>
          </a:p>
        </p:txBody>
      </p:sp>
    </p:spTree>
    <p:extLst>
      <p:ext uri="{BB962C8B-B14F-4D97-AF65-F5344CB8AC3E}">
        <p14:creationId xmlns:p14="http://schemas.microsoft.com/office/powerpoint/2010/main" val="32190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47800"/>
            <a:ext cx="8229600" cy="3733800"/>
          </a:xfrm>
        </p:spPr>
        <p:txBody>
          <a:bodyPr>
            <a:normAutofit/>
          </a:bodyPr>
          <a:lstStyle/>
          <a:p>
            <a:r>
              <a:rPr lang="en-US" dirty="0"/>
              <a:t>Mechanism of injury</a:t>
            </a:r>
          </a:p>
          <a:p>
            <a:pPr lvl="2"/>
            <a:r>
              <a:rPr lang="en-US" dirty="0" smtClean="0"/>
              <a:t>Direct head trauma</a:t>
            </a:r>
          </a:p>
          <a:p>
            <a:pPr lvl="3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AC054"/>
                </a:solidFill>
              </a:rPr>
              <a:t>Yes = 79%, </a:t>
            </a:r>
            <a:r>
              <a:rPr lang="en-US" b="1" dirty="0" smtClean="0">
                <a:solidFill>
                  <a:srgbClr val="FF0000"/>
                </a:solidFill>
              </a:rPr>
              <a:t>No = 7%</a:t>
            </a:r>
            <a:r>
              <a:rPr lang="en-US" dirty="0" smtClean="0"/>
              <a:t>, Unsure = 14%</a:t>
            </a:r>
          </a:p>
          <a:p>
            <a:pPr lvl="2"/>
            <a:r>
              <a:rPr lang="en-US" dirty="0" smtClean="0"/>
              <a:t>Athlete motion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Yes = 64%, No = 17%, Unsure = 19%</a:t>
            </a:r>
          </a:p>
          <a:p>
            <a:r>
              <a:rPr lang="en-US" dirty="0"/>
              <a:t>LOC and amnesia</a:t>
            </a:r>
          </a:p>
          <a:p>
            <a:pPr lvl="2"/>
            <a:r>
              <a:rPr lang="en-US" dirty="0" smtClean="0"/>
              <a:t>LOC</a:t>
            </a:r>
          </a:p>
          <a:p>
            <a:pPr lvl="3">
              <a:buFont typeface="Wingdings" pitchFamily="2" charset="2"/>
              <a:buChar char="§"/>
            </a:pPr>
            <a:r>
              <a:rPr lang="en-US" dirty="0" smtClean="0"/>
              <a:t>None = 86%, </a:t>
            </a:r>
            <a:r>
              <a:rPr lang="en-US" b="1" dirty="0" smtClean="0">
                <a:solidFill>
                  <a:srgbClr val="FF0000"/>
                </a:solidFill>
              </a:rPr>
              <a:t>Certain = 4%</a:t>
            </a:r>
            <a:r>
              <a:rPr lang="en-US" dirty="0" smtClean="0"/>
              <a:t>, Suspected = 10%</a:t>
            </a:r>
          </a:p>
          <a:p>
            <a:pPr lvl="2"/>
            <a:r>
              <a:rPr lang="en-US" dirty="0" smtClean="0"/>
              <a:t>Amnesia</a:t>
            </a:r>
            <a:r>
              <a:rPr lang="en-US" dirty="0"/>
              <a:t>	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209800" y="4953000"/>
            <a:ext cx="8001000" cy="762794"/>
            <a:chOff x="685800" y="4953000"/>
            <a:chExt cx="8001000" cy="762794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685800" y="5713412"/>
              <a:ext cx="800100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16200000" flipV="1">
              <a:off x="3390900" y="5524500"/>
              <a:ext cx="3817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5-Point Star 9"/>
            <p:cNvSpPr/>
            <p:nvPr/>
          </p:nvSpPr>
          <p:spPr>
            <a:xfrm>
              <a:off x="3352800" y="4953000"/>
              <a:ext cx="457200" cy="38100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105400" y="5715000"/>
            <a:ext cx="7620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LOC (4%)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7400" y="5715000"/>
            <a:ext cx="3733800" cy="609600"/>
          </a:xfrm>
          <a:prstGeom prst="rect">
            <a:avLst/>
          </a:prstGeom>
          <a:solidFill>
            <a:srgbClr val="0AC0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Post-Trauma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(No=2%; Patchy=21%)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9400" y="5715000"/>
            <a:ext cx="2286000" cy="609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Pre-Trauma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(No=1%; Patchy=14%)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305800" cy="129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Characteristics of Concussion in a Sample of High School Students*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0" y="6487244"/>
            <a:ext cx="518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*Comper, Hutchison &amp; Richards, </a:t>
            </a:r>
            <a:r>
              <a:rPr lang="en-US" sz="1400" dirty="0" smtClean="0"/>
              <a:t>2016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048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>
          <a:xfrm>
            <a:off x="2792626" y="539579"/>
            <a:ext cx="6345196" cy="1457325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altLang="en-US" dirty="0" smtClean="0"/>
              <a:t>Recovery from Concussion: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829697" y="2384854"/>
            <a:ext cx="6271054" cy="3707027"/>
          </a:xfr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>
            <a:normAutofit fontScale="92500" lnSpcReduction="20000"/>
          </a:bodyPr>
          <a:lstStyle/>
          <a:p>
            <a:pPr marL="523875">
              <a:buSzPct val="99000"/>
              <a:buFont typeface="Gill Sans" charset="0"/>
              <a:buAutoNum type="arabicPeriod"/>
            </a:pPr>
            <a:r>
              <a:rPr lang="en-US" altLang="en-US" sz="2400" dirty="0" smtClean="0"/>
              <a:t>Most </a:t>
            </a:r>
            <a:r>
              <a:rPr lang="en-US" altLang="en-US" sz="2400" dirty="0"/>
              <a:t>of the symptoms of concussion spontaneously resolve within </a:t>
            </a:r>
            <a:r>
              <a:rPr lang="en-US" altLang="en-US" sz="2400" dirty="0" smtClean="0"/>
              <a:t>7-14-28 </a:t>
            </a:r>
            <a:r>
              <a:rPr lang="en-US" altLang="en-US" sz="2400" dirty="0"/>
              <a:t>days. (approx. 85% of people)</a:t>
            </a:r>
          </a:p>
          <a:p>
            <a:pPr marL="523875">
              <a:buSzPct val="99000"/>
              <a:buFont typeface="Gill Sans" charset="0"/>
              <a:buAutoNum type="arabicPeriod"/>
            </a:pPr>
            <a:r>
              <a:rPr lang="en-US" altLang="en-US" sz="2400" dirty="0"/>
              <a:t>A minority of people with concussions will experience prolonged symptom duration </a:t>
            </a:r>
            <a:r>
              <a:rPr lang="en-US" altLang="en-US" sz="2400" dirty="0" smtClean="0"/>
              <a:t>– </a:t>
            </a:r>
            <a:r>
              <a:rPr lang="en-US" altLang="en-US" sz="2400" dirty="0" smtClean="0">
                <a:solidFill>
                  <a:srgbClr val="FF0000"/>
                </a:solidFill>
              </a:rPr>
              <a:t>PCS</a:t>
            </a:r>
            <a:r>
              <a:rPr lang="en-US" altLang="en-US" sz="2400" dirty="0" smtClean="0"/>
              <a:t> - (10-15%). </a:t>
            </a:r>
          </a:p>
          <a:p>
            <a:pPr marL="523875">
              <a:buSzPct val="99000"/>
              <a:buFont typeface="Gill Sans" charset="0"/>
              <a:buAutoNum type="arabicPeriod"/>
            </a:pPr>
            <a:r>
              <a:rPr lang="en-CA" sz="2400" dirty="0"/>
              <a:t>Recovery times can vary depending on many factors, e.g., age, number of prior concussions or other neurological history, male vs. female, history of learning challenges and history of mood </a:t>
            </a:r>
            <a:r>
              <a:rPr lang="en-CA" sz="2400" dirty="0" smtClean="0"/>
              <a:t>disorder.</a:t>
            </a:r>
          </a:p>
          <a:p>
            <a:pPr marL="523875">
              <a:buSzPct val="99000"/>
              <a:buFont typeface="Gill Sans" charset="0"/>
              <a:buAutoNum type="arabicPeriod"/>
            </a:pPr>
            <a:r>
              <a:rPr lang="en-CA" sz="2400" dirty="0"/>
              <a:t>Currently no way of accurately predicting who will/will not recover quickly.</a:t>
            </a:r>
          </a:p>
          <a:p>
            <a:pPr marL="295275" indent="0">
              <a:buSzPct val="99000"/>
              <a:buNone/>
            </a:pPr>
            <a:endParaRPr lang="en-CA" sz="1800" dirty="0"/>
          </a:p>
          <a:p>
            <a:pPr marL="523875">
              <a:buSzPct val="99000"/>
              <a:buFont typeface="Gill Sans" charset="0"/>
              <a:buAutoNum type="arabicPeriod"/>
            </a:pPr>
            <a:endParaRPr lang="en-US" altLang="en-US" sz="1650" dirty="0" smtClean="0"/>
          </a:p>
        </p:txBody>
      </p:sp>
    </p:spTree>
    <p:extLst>
      <p:ext uri="{BB962C8B-B14F-4D97-AF65-F5344CB8AC3E}">
        <p14:creationId xmlns:p14="http://schemas.microsoft.com/office/powerpoint/2010/main" val="4534135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519" y="76200"/>
            <a:ext cx="5971092" cy="662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9065" y="77909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JAMA, 2003: 290: 2556-2563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3266" y="1295401"/>
            <a:ext cx="2666135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rgbClr val="0000FF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1631 NCAA football players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2410 player-seasons over 3 years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Control subjects matched to injured players (n=56)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Concussed players n = 94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LOC &lt; 30 sec. = 6.4%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No LOC, amnesia for 77%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Persistent symptoms in 10%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3101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ChangeArrowheads="1"/>
          </p:cNvSpPr>
          <p:nvPr/>
        </p:nvSpPr>
        <p:spPr bwMode="auto">
          <a:xfrm>
            <a:off x="1524000" y="687388"/>
            <a:ext cx="9144000" cy="9144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363" name="Footer Placeholder 4"/>
          <p:cNvSpPr txBox="1">
            <a:spLocks noGrp="1"/>
          </p:cNvSpPr>
          <p:nvPr/>
        </p:nvSpPr>
        <p:spPr bwMode="auto">
          <a:xfrm>
            <a:off x="4495800" y="6223000"/>
            <a:ext cx="3200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>
                <a:solidFill>
                  <a:srgbClr val="999999"/>
                </a:solidFill>
                <a:latin typeface="Helvetica" charset="0"/>
                <a:cs typeface="Helvetica" charset="0"/>
              </a:rPr>
              <a:t>Copyright © 2012 American Medical Association. All rights reserved.</a:t>
            </a:r>
          </a:p>
        </p:txBody>
      </p:sp>
      <p:sp>
        <p:nvSpPr>
          <p:cNvPr id="15364" name="Text Placeholder 2"/>
          <p:cNvSpPr txBox="1">
            <a:spLocks/>
          </p:cNvSpPr>
          <p:nvPr/>
        </p:nvSpPr>
        <p:spPr bwMode="auto">
          <a:xfrm>
            <a:off x="1524000" y="69215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300">
                <a:latin typeface="Helvetica" charset="0"/>
                <a:cs typeface="Helvetica" charset="0"/>
              </a:rPr>
              <a:t>From: </a:t>
            </a:r>
            <a:r>
              <a:rPr lang="en-US" sz="1300" b="1">
                <a:latin typeface="Helvetica" charset="0"/>
                <a:cs typeface="Helvetica" charset="0"/>
              </a:rPr>
              <a:t>Acute Effects and Recovery Time Following Concussion in Collegiate Football Players:  The NCAA Concussion Study</a:t>
            </a:r>
          </a:p>
        </p:txBody>
      </p:sp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 flipV="1">
            <a:off x="1524000" y="6215064"/>
            <a:ext cx="9144000" cy="7937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Text Placeholder 2"/>
          <p:cNvSpPr txBox="1">
            <a:spLocks/>
          </p:cNvSpPr>
          <p:nvPr/>
        </p:nvSpPr>
        <p:spPr bwMode="auto">
          <a:xfrm>
            <a:off x="152400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Helvetica" charset="0"/>
                <a:cs typeface="Helvetica" charset="0"/>
              </a:rPr>
              <a:t>JAMA. 2003;290(19):2556-2563. doi:10.1001/jama.290.19.2556</a:t>
            </a:r>
          </a:p>
        </p:txBody>
      </p:sp>
      <p:sp>
        <p:nvSpPr>
          <p:cNvPr id="15367" name="Text Placeholder 2"/>
          <p:cNvSpPr txBox="1">
            <a:spLocks/>
          </p:cNvSpPr>
          <p:nvPr/>
        </p:nvSpPr>
        <p:spPr bwMode="auto">
          <a:xfrm>
            <a:off x="1524000" y="5446379"/>
            <a:ext cx="9144000" cy="954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200" dirty="0">
                <a:latin typeface="Helvetica" charset="0"/>
                <a:cs typeface="Helvetica" charset="0"/>
              </a:rPr>
              <a:t>Higher scores on the Graded Symptom Checklist (GSC) indicate more severe symptoms; lower scores on the Standardized Assessment of Concussion(SAC) indicate poorer cognitive performance; and higher scores on the Balance Error Scoring System (BESS) indicate poorer postural stability. Error bars indicate 95% confidence intervals. CC indicates time of concussion; PG, postgame/post-practice. On the BESS, multiple imputation was used to estimate means and 95% confidence intervals for control participants for the CC and PG assessments.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1535394" y="5191472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 dirty="0">
                <a:latin typeface="Helvetica" charset="0"/>
                <a:cs typeface="Helvetica" charset="0"/>
              </a:rPr>
              <a:t>Figure </a:t>
            </a:r>
            <a:r>
              <a:rPr lang="en-US" sz="1300" b="1" dirty="0">
                <a:latin typeface="Helvetica" charset="0"/>
                <a:cs typeface="Helvetica" charset="0"/>
              </a:rPr>
              <a:t>Legend</a:t>
            </a:r>
            <a:r>
              <a:rPr lang="en-US" sz="1200" b="1" dirty="0">
                <a:latin typeface="Helvetica" charset="0"/>
                <a:cs typeface="Helvetica" charset="0"/>
              </a:rPr>
              <a:t>:</a:t>
            </a:r>
          </a:p>
        </p:txBody>
      </p:sp>
      <p:cxnSp>
        <p:nvCxnSpPr>
          <p:cNvPr id="15369" name="Straight Connector 5"/>
          <p:cNvCxnSpPr>
            <a:cxnSpLocks noChangeShapeType="1"/>
          </p:cNvCxnSpPr>
          <p:nvPr/>
        </p:nvCxnSpPr>
        <p:spPr bwMode="auto">
          <a:xfrm>
            <a:off x="1524000" y="666750"/>
            <a:ext cx="9144000" cy="0"/>
          </a:xfrm>
          <a:prstGeom prst="line">
            <a:avLst/>
          </a:prstGeom>
          <a:noFill/>
          <a:ln w="3810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70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7000"/>
            <a:ext cx="264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265" y="1905001"/>
            <a:ext cx="2938227" cy="293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57" y="1966879"/>
            <a:ext cx="3046421" cy="283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0" y="1907133"/>
            <a:ext cx="2848461" cy="286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408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524000" y="0"/>
          <a:ext cx="9144000" cy="679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6871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1524000" y="0"/>
          <a:ext cx="9144000" cy="679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elay 1"/>
          <p:cNvSpPr/>
          <p:nvPr/>
        </p:nvSpPr>
        <p:spPr>
          <a:xfrm rot="16200000">
            <a:off x="5514036" y="1077761"/>
            <a:ext cx="2824272" cy="6659004"/>
          </a:xfrm>
          <a:custGeom>
            <a:avLst/>
            <a:gdLst>
              <a:gd name="connsiteX0" fmla="*/ 0 w 1737515"/>
              <a:gd name="connsiteY0" fmla="*/ 0 h 1463981"/>
              <a:gd name="connsiteX1" fmla="*/ 868758 w 1737515"/>
              <a:gd name="connsiteY1" fmla="*/ 0 h 1463981"/>
              <a:gd name="connsiteX2" fmla="*/ 1737516 w 1737515"/>
              <a:gd name="connsiteY2" fmla="*/ 731991 h 1463981"/>
              <a:gd name="connsiteX3" fmla="*/ 868758 w 1737515"/>
              <a:gd name="connsiteY3" fmla="*/ 1463982 h 1463981"/>
              <a:gd name="connsiteX4" fmla="*/ 0 w 1737515"/>
              <a:gd name="connsiteY4" fmla="*/ 1463981 h 1463981"/>
              <a:gd name="connsiteX5" fmla="*/ 0 w 1737515"/>
              <a:gd name="connsiteY5" fmla="*/ 0 h 1463981"/>
              <a:gd name="connsiteX0" fmla="*/ 0 w 4427360"/>
              <a:gd name="connsiteY0" fmla="*/ 0 h 5582861"/>
              <a:gd name="connsiteX1" fmla="*/ 3558602 w 4427360"/>
              <a:gd name="connsiteY1" fmla="*/ 4118879 h 5582861"/>
              <a:gd name="connsiteX2" fmla="*/ 4427360 w 4427360"/>
              <a:gd name="connsiteY2" fmla="*/ 4850870 h 5582861"/>
              <a:gd name="connsiteX3" fmla="*/ 3558602 w 4427360"/>
              <a:gd name="connsiteY3" fmla="*/ 5582861 h 5582861"/>
              <a:gd name="connsiteX4" fmla="*/ 2689844 w 4427360"/>
              <a:gd name="connsiteY4" fmla="*/ 5582860 h 5582861"/>
              <a:gd name="connsiteX5" fmla="*/ 0 w 4427360"/>
              <a:gd name="connsiteY5" fmla="*/ 0 h 5582861"/>
              <a:gd name="connsiteX0" fmla="*/ 0 w 4521536"/>
              <a:gd name="connsiteY0" fmla="*/ 0 h 5583848"/>
              <a:gd name="connsiteX1" fmla="*/ 1406728 w 4521536"/>
              <a:gd name="connsiteY1" fmla="*/ 837890 h 5583848"/>
              <a:gd name="connsiteX2" fmla="*/ 4427360 w 4521536"/>
              <a:gd name="connsiteY2" fmla="*/ 4850870 h 5583848"/>
              <a:gd name="connsiteX3" fmla="*/ 3558602 w 4521536"/>
              <a:gd name="connsiteY3" fmla="*/ 5582861 h 5583848"/>
              <a:gd name="connsiteX4" fmla="*/ 2689844 w 4521536"/>
              <a:gd name="connsiteY4" fmla="*/ 5582860 h 5583848"/>
              <a:gd name="connsiteX5" fmla="*/ 0 w 4521536"/>
              <a:gd name="connsiteY5" fmla="*/ 0 h 5583848"/>
              <a:gd name="connsiteX0" fmla="*/ 0 w 4521536"/>
              <a:gd name="connsiteY0" fmla="*/ 0 h 5583848"/>
              <a:gd name="connsiteX1" fmla="*/ 1406728 w 4521536"/>
              <a:gd name="connsiteY1" fmla="*/ 837890 h 5583848"/>
              <a:gd name="connsiteX2" fmla="*/ 4427360 w 4521536"/>
              <a:gd name="connsiteY2" fmla="*/ 4850870 h 5583848"/>
              <a:gd name="connsiteX3" fmla="*/ 3558602 w 4521536"/>
              <a:gd name="connsiteY3" fmla="*/ 5582861 h 5583848"/>
              <a:gd name="connsiteX4" fmla="*/ 2689844 w 4521536"/>
              <a:gd name="connsiteY4" fmla="*/ 5582860 h 5583848"/>
              <a:gd name="connsiteX5" fmla="*/ 0 w 4521536"/>
              <a:gd name="connsiteY5" fmla="*/ 0 h 5583848"/>
              <a:gd name="connsiteX0" fmla="*/ 0 w 4521536"/>
              <a:gd name="connsiteY0" fmla="*/ 0 h 5583848"/>
              <a:gd name="connsiteX1" fmla="*/ 1406728 w 4521536"/>
              <a:gd name="connsiteY1" fmla="*/ 837890 h 5583848"/>
              <a:gd name="connsiteX2" fmla="*/ 4427360 w 4521536"/>
              <a:gd name="connsiteY2" fmla="*/ 4850870 h 5583848"/>
              <a:gd name="connsiteX3" fmla="*/ 3558602 w 4521536"/>
              <a:gd name="connsiteY3" fmla="*/ 5582861 h 5583848"/>
              <a:gd name="connsiteX4" fmla="*/ 2689844 w 4521536"/>
              <a:gd name="connsiteY4" fmla="*/ 5582860 h 5583848"/>
              <a:gd name="connsiteX5" fmla="*/ 0 w 4521536"/>
              <a:gd name="connsiteY5" fmla="*/ 0 h 5583848"/>
              <a:gd name="connsiteX0" fmla="*/ 0 w 3660983"/>
              <a:gd name="connsiteY0" fmla="*/ 0 h 5582861"/>
              <a:gd name="connsiteX1" fmla="*/ 1406728 w 3660983"/>
              <a:gd name="connsiteY1" fmla="*/ 837890 h 5582861"/>
              <a:gd name="connsiteX2" fmla="*/ 2337218 w 3660983"/>
              <a:gd name="connsiteY2" fmla="*/ 1808015 h 5582861"/>
              <a:gd name="connsiteX3" fmla="*/ 3558602 w 3660983"/>
              <a:gd name="connsiteY3" fmla="*/ 5582861 h 5582861"/>
              <a:gd name="connsiteX4" fmla="*/ 2689844 w 3660983"/>
              <a:gd name="connsiteY4" fmla="*/ 5582860 h 5582861"/>
              <a:gd name="connsiteX5" fmla="*/ 0 w 3660983"/>
              <a:gd name="connsiteY5" fmla="*/ 0 h 5582861"/>
              <a:gd name="connsiteX0" fmla="*/ 0 w 3660983"/>
              <a:gd name="connsiteY0" fmla="*/ 0 h 7708448"/>
              <a:gd name="connsiteX1" fmla="*/ 1406728 w 3660983"/>
              <a:gd name="connsiteY1" fmla="*/ 837890 h 7708448"/>
              <a:gd name="connsiteX2" fmla="*/ 2337218 w 3660983"/>
              <a:gd name="connsiteY2" fmla="*/ 1808015 h 7708448"/>
              <a:gd name="connsiteX3" fmla="*/ 3558602 w 3660983"/>
              <a:gd name="connsiteY3" fmla="*/ 5582861 h 7708448"/>
              <a:gd name="connsiteX4" fmla="*/ 44096 w 3660983"/>
              <a:gd name="connsiteY4" fmla="*/ 7708448 h 7708448"/>
              <a:gd name="connsiteX5" fmla="*/ 0 w 3660983"/>
              <a:gd name="connsiteY5" fmla="*/ 0 h 7708448"/>
              <a:gd name="connsiteX0" fmla="*/ 0 w 2375482"/>
              <a:gd name="connsiteY0" fmla="*/ 0 h 7708448"/>
              <a:gd name="connsiteX1" fmla="*/ 1406728 w 2375482"/>
              <a:gd name="connsiteY1" fmla="*/ 837890 h 7708448"/>
              <a:gd name="connsiteX2" fmla="*/ 2337218 w 2375482"/>
              <a:gd name="connsiteY2" fmla="*/ 1808015 h 7708448"/>
              <a:gd name="connsiteX3" fmla="*/ 1918238 w 2375482"/>
              <a:gd name="connsiteY3" fmla="*/ 4330442 h 7708448"/>
              <a:gd name="connsiteX4" fmla="*/ 44096 w 2375482"/>
              <a:gd name="connsiteY4" fmla="*/ 7708448 h 7708448"/>
              <a:gd name="connsiteX5" fmla="*/ 0 w 2375482"/>
              <a:gd name="connsiteY5" fmla="*/ 0 h 7708448"/>
              <a:gd name="connsiteX0" fmla="*/ 0 w 2574417"/>
              <a:gd name="connsiteY0" fmla="*/ 0 h 7708448"/>
              <a:gd name="connsiteX1" fmla="*/ 1406728 w 2574417"/>
              <a:gd name="connsiteY1" fmla="*/ 837890 h 7708448"/>
              <a:gd name="connsiteX2" fmla="*/ 2557697 w 2574417"/>
              <a:gd name="connsiteY2" fmla="*/ 1825654 h 7708448"/>
              <a:gd name="connsiteX3" fmla="*/ 1918238 w 2574417"/>
              <a:gd name="connsiteY3" fmla="*/ 4330442 h 7708448"/>
              <a:gd name="connsiteX4" fmla="*/ 44096 w 2574417"/>
              <a:gd name="connsiteY4" fmla="*/ 7708448 h 7708448"/>
              <a:gd name="connsiteX5" fmla="*/ 0 w 2574417"/>
              <a:gd name="connsiteY5" fmla="*/ 0 h 7708448"/>
              <a:gd name="connsiteX0" fmla="*/ 0 w 2602319"/>
              <a:gd name="connsiteY0" fmla="*/ 0 h 7708448"/>
              <a:gd name="connsiteX1" fmla="*/ 1406728 w 2602319"/>
              <a:gd name="connsiteY1" fmla="*/ 837890 h 7708448"/>
              <a:gd name="connsiteX2" fmla="*/ 2557697 w 2602319"/>
              <a:gd name="connsiteY2" fmla="*/ 1825654 h 7708448"/>
              <a:gd name="connsiteX3" fmla="*/ 1918238 w 2602319"/>
              <a:gd name="connsiteY3" fmla="*/ 4330442 h 7708448"/>
              <a:gd name="connsiteX4" fmla="*/ 44096 w 2602319"/>
              <a:gd name="connsiteY4" fmla="*/ 7708448 h 7708448"/>
              <a:gd name="connsiteX5" fmla="*/ 0 w 2602319"/>
              <a:gd name="connsiteY5" fmla="*/ 0 h 7708448"/>
              <a:gd name="connsiteX0" fmla="*/ 0 w 2673850"/>
              <a:gd name="connsiteY0" fmla="*/ 0 h 7708448"/>
              <a:gd name="connsiteX1" fmla="*/ 1406728 w 2673850"/>
              <a:gd name="connsiteY1" fmla="*/ 837890 h 7708448"/>
              <a:gd name="connsiteX2" fmla="*/ 2557697 w 2673850"/>
              <a:gd name="connsiteY2" fmla="*/ 1825654 h 7708448"/>
              <a:gd name="connsiteX3" fmla="*/ 2562038 w 2673850"/>
              <a:gd name="connsiteY3" fmla="*/ 2129943 h 7708448"/>
              <a:gd name="connsiteX4" fmla="*/ 1918238 w 2673850"/>
              <a:gd name="connsiteY4" fmla="*/ 4330442 h 7708448"/>
              <a:gd name="connsiteX5" fmla="*/ 44096 w 2673850"/>
              <a:gd name="connsiteY5" fmla="*/ 7708448 h 7708448"/>
              <a:gd name="connsiteX6" fmla="*/ 0 w 2673850"/>
              <a:gd name="connsiteY6" fmla="*/ 0 h 7708448"/>
              <a:gd name="connsiteX0" fmla="*/ 0 w 2673850"/>
              <a:gd name="connsiteY0" fmla="*/ 0 h 7708448"/>
              <a:gd name="connsiteX1" fmla="*/ 1406728 w 2673850"/>
              <a:gd name="connsiteY1" fmla="*/ 837890 h 7708448"/>
              <a:gd name="connsiteX2" fmla="*/ 2557697 w 2673850"/>
              <a:gd name="connsiteY2" fmla="*/ 1825654 h 7708448"/>
              <a:gd name="connsiteX3" fmla="*/ 2562038 w 2673850"/>
              <a:gd name="connsiteY3" fmla="*/ 2129943 h 7708448"/>
              <a:gd name="connsiteX4" fmla="*/ 1389088 w 2673850"/>
              <a:gd name="connsiteY4" fmla="*/ 4154045 h 7708448"/>
              <a:gd name="connsiteX5" fmla="*/ 44096 w 2673850"/>
              <a:gd name="connsiteY5" fmla="*/ 7708448 h 7708448"/>
              <a:gd name="connsiteX6" fmla="*/ 0 w 2673850"/>
              <a:gd name="connsiteY6" fmla="*/ 0 h 7708448"/>
              <a:gd name="connsiteX0" fmla="*/ 0 w 2651189"/>
              <a:gd name="connsiteY0" fmla="*/ 0 h 7708448"/>
              <a:gd name="connsiteX1" fmla="*/ 1406728 w 2651189"/>
              <a:gd name="connsiteY1" fmla="*/ 837890 h 7708448"/>
              <a:gd name="connsiteX2" fmla="*/ 2557697 w 2651189"/>
              <a:gd name="connsiteY2" fmla="*/ 1825654 h 7708448"/>
              <a:gd name="connsiteX3" fmla="*/ 2509123 w 2651189"/>
              <a:gd name="connsiteY3" fmla="*/ 2473918 h 7708448"/>
              <a:gd name="connsiteX4" fmla="*/ 1389088 w 2651189"/>
              <a:gd name="connsiteY4" fmla="*/ 4154045 h 7708448"/>
              <a:gd name="connsiteX5" fmla="*/ 44096 w 2651189"/>
              <a:gd name="connsiteY5" fmla="*/ 7708448 h 7708448"/>
              <a:gd name="connsiteX6" fmla="*/ 0 w 2651189"/>
              <a:gd name="connsiteY6" fmla="*/ 0 h 7708448"/>
              <a:gd name="connsiteX0" fmla="*/ 0 w 2630504"/>
              <a:gd name="connsiteY0" fmla="*/ 0 h 7708448"/>
              <a:gd name="connsiteX1" fmla="*/ 1406728 w 2630504"/>
              <a:gd name="connsiteY1" fmla="*/ 837890 h 7708448"/>
              <a:gd name="connsiteX2" fmla="*/ 2557697 w 2630504"/>
              <a:gd name="connsiteY2" fmla="*/ 1825654 h 7708448"/>
              <a:gd name="connsiteX3" fmla="*/ 2447389 w 2630504"/>
              <a:gd name="connsiteY3" fmla="*/ 2659138 h 7708448"/>
              <a:gd name="connsiteX4" fmla="*/ 1389088 w 2630504"/>
              <a:gd name="connsiteY4" fmla="*/ 4154045 h 7708448"/>
              <a:gd name="connsiteX5" fmla="*/ 44096 w 2630504"/>
              <a:gd name="connsiteY5" fmla="*/ 7708448 h 7708448"/>
              <a:gd name="connsiteX6" fmla="*/ 0 w 2630504"/>
              <a:gd name="connsiteY6" fmla="*/ 0 h 7708448"/>
              <a:gd name="connsiteX0" fmla="*/ 0 w 2602353"/>
              <a:gd name="connsiteY0" fmla="*/ 0 h 7708448"/>
              <a:gd name="connsiteX1" fmla="*/ 1406728 w 2602353"/>
              <a:gd name="connsiteY1" fmla="*/ 837890 h 7708448"/>
              <a:gd name="connsiteX2" fmla="*/ 2557697 w 2602353"/>
              <a:gd name="connsiteY2" fmla="*/ 1825654 h 7708448"/>
              <a:gd name="connsiteX3" fmla="*/ 2323920 w 2602353"/>
              <a:gd name="connsiteY3" fmla="*/ 2870815 h 7708448"/>
              <a:gd name="connsiteX4" fmla="*/ 1389088 w 2602353"/>
              <a:gd name="connsiteY4" fmla="*/ 4154045 h 7708448"/>
              <a:gd name="connsiteX5" fmla="*/ 44096 w 2602353"/>
              <a:gd name="connsiteY5" fmla="*/ 7708448 h 7708448"/>
              <a:gd name="connsiteX6" fmla="*/ 0 w 2602353"/>
              <a:gd name="connsiteY6" fmla="*/ 0 h 7708448"/>
              <a:gd name="connsiteX0" fmla="*/ 0 w 2602353"/>
              <a:gd name="connsiteY0" fmla="*/ 0 h 7708448"/>
              <a:gd name="connsiteX1" fmla="*/ 1406728 w 2602353"/>
              <a:gd name="connsiteY1" fmla="*/ 837890 h 7708448"/>
              <a:gd name="connsiteX2" fmla="*/ 2557697 w 2602353"/>
              <a:gd name="connsiteY2" fmla="*/ 1825654 h 7708448"/>
              <a:gd name="connsiteX3" fmla="*/ 2323920 w 2602353"/>
              <a:gd name="connsiteY3" fmla="*/ 2870815 h 7708448"/>
              <a:gd name="connsiteX4" fmla="*/ 965769 w 2602353"/>
              <a:gd name="connsiteY4" fmla="*/ 4039389 h 7708448"/>
              <a:gd name="connsiteX5" fmla="*/ 44096 w 2602353"/>
              <a:gd name="connsiteY5" fmla="*/ 7708448 h 7708448"/>
              <a:gd name="connsiteX6" fmla="*/ 0 w 2602353"/>
              <a:gd name="connsiteY6" fmla="*/ 0 h 7708448"/>
              <a:gd name="connsiteX0" fmla="*/ 0 w 2602353"/>
              <a:gd name="connsiteY0" fmla="*/ 0 h 7752549"/>
              <a:gd name="connsiteX1" fmla="*/ 1406728 w 2602353"/>
              <a:gd name="connsiteY1" fmla="*/ 837890 h 7752549"/>
              <a:gd name="connsiteX2" fmla="*/ 2557697 w 2602353"/>
              <a:gd name="connsiteY2" fmla="*/ 1825654 h 7752549"/>
              <a:gd name="connsiteX3" fmla="*/ 2323920 w 2602353"/>
              <a:gd name="connsiteY3" fmla="*/ 2870815 h 7752549"/>
              <a:gd name="connsiteX4" fmla="*/ 965769 w 2602353"/>
              <a:gd name="connsiteY4" fmla="*/ 4039389 h 7752549"/>
              <a:gd name="connsiteX5" fmla="*/ 8819 w 2602353"/>
              <a:gd name="connsiteY5" fmla="*/ 7752549 h 7752549"/>
              <a:gd name="connsiteX6" fmla="*/ 0 w 2602353"/>
              <a:gd name="connsiteY6" fmla="*/ 0 h 7752549"/>
              <a:gd name="connsiteX0" fmla="*/ 0 w 2574894"/>
              <a:gd name="connsiteY0" fmla="*/ 0 h 7752549"/>
              <a:gd name="connsiteX1" fmla="*/ 1406728 w 2574894"/>
              <a:gd name="connsiteY1" fmla="*/ 837890 h 7752549"/>
              <a:gd name="connsiteX2" fmla="*/ 2557697 w 2574894"/>
              <a:gd name="connsiteY2" fmla="*/ 1825654 h 7752549"/>
              <a:gd name="connsiteX3" fmla="*/ 2085803 w 2574894"/>
              <a:gd name="connsiteY3" fmla="*/ 2773797 h 7752549"/>
              <a:gd name="connsiteX4" fmla="*/ 965769 w 2574894"/>
              <a:gd name="connsiteY4" fmla="*/ 4039389 h 7752549"/>
              <a:gd name="connsiteX5" fmla="*/ 8819 w 2574894"/>
              <a:gd name="connsiteY5" fmla="*/ 7752549 h 7752549"/>
              <a:gd name="connsiteX6" fmla="*/ 0 w 2574894"/>
              <a:gd name="connsiteY6" fmla="*/ 0 h 7752549"/>
              <a:gd name="connsiteX0" fmla="*/ 0 w 2574894"/>
              <a:gd name="connsiteY0" fmla="*/ 0 h 7752549"/>
              <a:gd name="connsiteX1" fmla="*/ 1406728 w 2574894"/>
              <a:gd name="connsiteY1" fmla="*/ 837890 h 7752549"/>
              <a:gd name="connsiteX2" fmla="*/ 2557697 w 2574894"/>
              <a:gd name="connsiteY2" fmla="*/ 1825654 h 7752549"/>
              <a:gd name="connsiteX3" fmla="*/ 2085803 w 2574894"/>
              <a:gd name="connsiteY3" fmla="*/ 2773797 h 7752549"/>
              <a:gd name="connsiteX4" fmla="*/ 965769 w 2574894"/>
              <a:gd name="connsiteY4" fmla="*/ 4039389 h 7752549"/>
              <a:gd name="connsiteX5" fmla="*/ 8819 w 2574894"/>
              <a:gd name="connsiteY5" fmla="*/ 7752549 h 7752549"/>
              <a:gd name="connsiteX6" fmla="*/ 0 w 2574894"/>
              <a:gd name="connsiteY6" fmla="*/ 0 h 7752549"/>
              <a:gd name="connsiteX0" fmla="*/ 0 w 2569882"/>
              <a:gd name="connsiteY0" fmla="*/ 0 h 7752549"/>
              <a:gd name="connsiteX1" fmla="*/ 1406728 w 2569882"/>
              <a:gd name="connsiteY1" fmla="*/ 837890 h 7752549"/>
              <a:gd name="connsiteX2" fmla="*/ 2557697 w 2569882"/>
              <a:gd name="connsiteY2" fmla="*/ 1825654 h 7752549"/>
              <a:gd name="connsiteX3" fmla="*/ 2006430 w 2569882"/>
              <a:gd name="connsiteY3" fmla="*/ 2738516 h 7752549"/>
              <a:gd name="connsiteX4" fmla="*/ 965769 w 2569882"/>
              <a:gd name="connsiteY4" fmla="*/ 4039389 h 7752549"/>
              <a:gd name="connsiteX5" fmla="*/ 8819 w 2569882"/>
              <a:gd name="connsiteY5" fmla="*/ 7752549 h 7752549"/>
              <a:gd name="connsiteX6" fmla="*/ 0 w 2569882"/>
              <a:gd name="connsiteY6" fmla="*/ 0 h 7752549"/>
              <a:gd name="connsiteX0" fmla="*/ 0 w 2575081"/>
              <a:gd name="connsiteY0" fmla="*/ 0 h 7752549"/>
              <a:gd name="connsiteX1" fmla="*/ 1406728 w 2575081"/>
              <a:gd name="connsiteY1" fmla="*/ 837890 h 7752549"/>
              <a:gd name="connsiteX2" fmla="*/ 2557697 w 2575081"/>
              <a:gd name="connsiteY2" fmla="*/ 1825654 h 7752549"/>
              <a:gd name="connsiteX3" fmla="*/ 2006430 w 2575081"/>
              <a:gd name="connsiteY3" fmla="*/ 2738516 h 7752549"/>
              <a:gd name="connsiteX4" fmla="*/ 965769 w 2575081"/>
              <a:gd name="connsiteY4" fmla="*/ 4039389 h 7752549"/>
              <a:gd name="connsiteX5" fmla="*/ 8819 w 2575081"/>
              <a:gd name="connsiteY5" fmla="*/ 7752549 h 7752549"/>
              <a:gd name="connsiteX6" fmla="*/ 0 w 2575081"/>
              <a:gd name="connsiteY6" fmla="*/ 0 h 7752549"/>
              <a:gd name="connsiteX0" fmla="*/ 0 w 2571654"/>
              <a:gd name="connsiteY0" fmla="*/ 0 h 7752549"/>
              <a:gd name="connsiteX1" fmla="*/ 1406728 w 2571654"/>
              <a:gd name="connsiteY1" fmla="*/ 837890 h 7752549"/>
              <a:gd name="connsiteX2" fmla="*/ 2557697 w 2571654"/>
              <a:gd name="connsiteY2" fmla="*/ 1825654 h 7752549"/>
              <a:gd name="connsiteX3" fmla="*/ 1962334 w 2571654"/>
              <a:gd name="connsiteY3" fmla="*/ 2738516 h 7752549"/>
              <a:gd name="connsiteX4" fmla="*/ 965769 w 2571654"/>
              <a:gd name="connsiteY4" fmla="*/ 4039389 h 7752549"/>
              <a:gd name="connsiteX5" fmla="*/ 8819 w 2571654"/>
              <a:gd name="connsiteY5" fmla="*/ 7752549 h 7752549"/>
              <a:gd name="connsiteX6" fmla="*/ 0 w 2571654"/>
              <a:gd name="connsiteY6" fmla="*/ 0 h 7752549"/>
              <a:gd name="connsiteX0" fmla="*/ 0 w 2571654"/>
              <a:gd name="connsiteY0" fmla="*/ 0 h 7752549"/>
              <a:gd name="connsiteX1" fmla="*/ 1406728 w 2571654"/>
              <a:gd name="connsiteY1" fmla="*/ 837890 h 7752549"/>
              <a:gd name="connsiteX2" fmla="*/ 2557697 w 2571654"/>
              <a:gd name="connsiteY2" fmla="*/ 1825654 h 7752549"/>
              <a:gd name="connsiteX3" fmla="*/ 1962334 w 2571654"/>
              <a:gd name="connsiteY3" fmla="*/ 2738516 h 7752549"/>
              <a:gd name="connsiteX4" fmla="*/ 965769 w 2571654"/>
              <a:gd name="connsiteY4" fmla="*/ 4039389 h 7752549"/>
              <a:gd name="connsiteX5" fmla="*/ 8819 w 2571654"/>
              <a:gd name="connsiteY5" fmla="*/ 7752549 h 7752549"/>
              <a:gd name="connsiteX6" fmla="*/ 0 w 2571654"/>
              <a:gd name="connsiteY6" fmla="*/ 0 h 7752549"/>
              <a:gd name="connsiteX0" fmla="*/ 0 w 2572726"/>
              <a:gd name="connsiteY0" fmla="*/ 0 h 7752549"/>
              <a:gd name="connsiteX1" fmla="*/ 1406728 w 2572726"/>
              <a:gd name="connsiteY1" fmla="*/ 837890 h 7752549"/>
              <a:gd name="connsiteX2" fmla="*/ 2557697 w 2572726"/>
              <a:gd name="connsiteY2" fmla="*/ 1825654 h 7752549"/>
              <a:gd name="connsiteX3" fmla="*/ 1962334 w 2572726"/>
              <a:gd name="connsiteY3" fmla="*/ 2738516 h 7752549"/>
              <a:gd name="connsiteX4" fmla="*/ 965769 w 2572726"/>
              <a:gd name="connsiteY4" fmla="*/ 4039389 h 7752549"/>
              <a:gd name="connsiteX5" fmla="*/ 8819 w 2572726"/>
              <a:gd name="connsiteY5" fmla="*/ 7752549 h 7752549"/>
              <a:gd name="connsiteX6" fmla="*/ 0 w 2572726"/>
              <a:gd name="connsiteY6" fmla="*/ 0 h 7752549"/>
              <a:gd name="connsiteX0" fmla="*/ 0 w 2574291"/>
              <a:gd name="connsiteY0" fmla="*/ 0 h 7752549"/>
              <a:gd name="connsiteX1" fmla="*/ 1371451 w 2574291"/>
              <a:gd name="connsiteY1" fmla="*/ 1031927 h 7752549"/>
              <a:gd name="connsiteX2" fmla="*/ 2557697 w 2574291"/>
              <a:gd name="connsiteY2" fmla="*/ 1825654 h 7752549"/>
              <a:gd name="connsiteX3" fmla="*/ 1962334 w 2574291"/>
              <a:gd name="connsiteY3" fmla="*/ 2738516 h 7752549"/>
              <a:gd name="connsiteX4" fmla="*/ 965769 w 2574291"/>
              <a:gd name="connsiteY4" fmla="*/ 4039389 h 7752549"/>
              <a:gd name="connsiteX5" fmla="*/ 8819 w 2574291"/>
              <a:gd name="connsiteY5" fmla="*/ 7752549 h 7752549"/>
              <a:gd name="connsiteX6" fmla="*/ 0 w 2574291"/>
              <a:gd name="connsiteY6" fmla="*/ 0 h 7752549"/>
              <a:gd name="connsiteX0" fmla="*/ 0 w 2574291"/>
              <a:gd name="connsiteY0" fmla="*/ 0 h 7752549"/>
              <a:gd name="connsiteX1" fmla="*/ 1371451 w 2574291"/>
              <a:gd name="connsiteY1" fmla="*/ 1031927 h 7752549"/>
              <a:gd name="connsiteX2" fmla="*/ 2557697 w 2574291"/>
              <a:gd name="connsiteY2" fmla="*/ 1825654 h 7752549"/>
              <a:gd name="connsiteX3" fmla="*/ 1962334 w 2574291"/>
              <a:gd name="connsiteY3" fmla="*/ 2738516 h 7752549"/>
              <a:gd name="connsiteX4" fmla="*/ 965769 w 2574291"/>
              <a:gd name="connsiteY4" fmla="*/ 4039389 h 7752549"/>
              <a:gd name="connsiteX5" fmla="*/ 8819 w 2574291"/>
              <a:gd name="connsiteY5" fmla="*/ 7752549 h 7752549"/>
              <a:gd name="connsiteX6" fmla="*/ 0 w 2574291"/>
              <a:gd name="connsiteY6" fmla="*/ 0 h 7752549"/>
              <a:gd name="connsiteX0" fmla="*/ 0 w 2574291"/>
              <a:gd name="connsiteY0" fmla="*/ 0 h 7752549"/>
              <a:gd name="connsiteX1" fmla="*/ 1371451 w 2574291"/>
              <a:gd name="connsiteY1" fmla="*/ 1031927 h 7752549"/>
              <a:gd name="connsiteX2" fmla="*/ 2557697 w 2574291"/>
              <a:gd name="connsiteY2" fmla="*/ 1825654 h 7752549"/>
              <a:gd name="connsiteX3" fmla="*/ 1962334 w 2574291"/>
              <a:gd name="connsiteY3" fmla="*/ 2738516 h 7752549"/>
              <a:gd name="connsiteX4" fmla="*/ 965769 w 2574291"/>
              <a:gd name="connsiteY4" fmla="*/ 4039389 h 7752549"/>
              <a:gd name="connsiteX5" fmla="*/ 8819 w 2574291"/>
              <a:gd name="connsiteY5" fmla="*/ 7752549 h 7752549"/>
              <a:gd name="connsiteX6" fmla="*/ 0 w 2574291"/>
              <a:gd name="connsiteY6" fmla="*/ 0 h 7752549"/>
              <a:gd name="connsiteX0" fmla="*/ 0 w 2571961"/>
              <a:gd name="connsiteY0" fmla="*/ 0 h 7752549"/>
              <a:gd name="connsiteX1" fmla="*/ 1424366 w 2571961"/>
              <a:gd name="connsiteY1" fmla="*/ 1014287 h 7752549"/>
              <a:gd name="connsiteX2" fmla="*/ 2557697 w 2571961"/>
              <a:gd name="connsiteY2" fmla="*/ 1825654 h 7752549"/>
              <a:gd name="connsiteX3" fmla="*/ 1962334 w 2571961"/>
              <a:gd name="connsiteY3" fmla="*/ 2738516 h 7752549"/>
              <a:gd name="connsiteX4" fmla="*/ 965769 w 2571961"/>
              <a:gd name="connsiteY4" fmla="*/ 4039389 h 7752549"/>
              <a:gd name="connsiteX5" fmla="*/ 8819 w 2571961"/>
              <a:gd name="connsiteY5" fmla="*/ 7752549 h 7752549"/>
              <a:gd name="connsiteX6" fmla="*/ 0 w 2571961"/>
              <a:gd name="connsiteY6" fmla="*/ 0 h 7752549"/>
              <a:gd name="connsiteX0" fmla="*/ 0 w 2571961"/>
              <a:gd name="connsiteY0" fmla="*/ 0 h 7752549"/>
              <a:gd name="connsiteX1" fmla="*/ 1424366 w 2571961"/>
              <a:gd name="connsiteY1" fmla="*/ 1014287 h 7752549"/>
              <a:gd name="connsiteX2" fmla="*/ 2557697 w 2571961"/>
              <a:gd name="connsiteY2" fmla="*/ 1825654 h 7752549"/>
              <a:gd name="connsiteX3" fmla="*/ 1962334 w 2571961"/>
              <a:gd name="connsiteY3" fmla="*/ 2738516 h 7752549"/>
              <a:gd name="connsiteX4" fmla="*/ 965769 w 2571961"/>
              <a:gd name="connsiteY4" fmla="*/ 4039389 h 7752549"/>
              <a:gd name="connsiteX5" fmla="*/ 8819 w 2571961"/>
              <a:gd name="connsiteY5" fmla="*/ 7752549 h 7752549"/>
              <a:gd name="connsiteX6" fmla="*/ 0 w 2571961"/>
              <a:gd name="connsiteY6" fmla="*/ 0 h 7752549"/>
              <a:gd name="connsiteX0" fmla="*/ 0 w 2570837"/>
              <a:gd name="connsiteY0" fmla="*/ 0 h 7752549"/>
              <a:gd name="connsiteX1" fmla="*/ 1450824 w 2570837"/>
              <a:gd name="connsiteY1" fmla="*/ 979007 h 7752549"/>
              <a:gd name="connsiteX2" fmla="*/ 2557697 w 2570837"/>
              <a:gd name="connsiteY2" fmla="*/ 1825654 h 7752549"/>
              <a:gd name="connsiteX3" fmla="*/ 1962334 w 2570837"/>
              <a:gd name="connsiteY3" fmla="*/ 2738516 h 7752549"/>
              <a:gd name="connsiteX4" fmla="*/ 965769 w 2570837"/>
              <a:gd name="connsiteY4" fmla="*/ 4039389 h 7752549"/>
              <a:gd name="connsiteX5" fmla="*/ 8819 w 2570837"/>
              <a:gd name="connsiteY5" fmla="*/ 7752549 h 7752549"/>
              <a:gd name="connsiteX6" fmla="*/ 0 w 2570837"/>
              <a:gd name="connsiteY6" fmla="*/ 0 h 7752549"/>
              <a:gd name="connsiteX0" fmla="*/ 0 w 2570837"/>
              <a:gd name="connsiteY0" fmla="*/ 0 h 7752549"/>
              <a:gd name="connsiteX1" fmla="*/ 1450824 w 2570837"/>
              <a:gd name="connsiteY1" fmla="*/ 979007 h 7752549"/>
              <a:gd name="connsiteX2" fmla="*/ 2557697 w 2570837"/>
              <a:gd name="connsiteY2" fmla="*/ 1825654 h 7752549"/>
              <a:gd name="connsiteX3" fmla="*/ 1962334 w 2570837"/>
              <a:gd name="connsiteY3" fmla="*/ 2738516 h 7752549"/>
              <a:gd name="connsiteX4" fmla="*/ 965769 w 2570837"/>
              <a:gd name="connsiteY4" fmla="*/ 4039389 h 7752549"/>
              <a:gd name="connsiteX5" fmla="*/ 8819 w 2570837"/>
              <a:gd name="connsiteY5" fmla="*/ 7752549 h 7752549"/>
              <a:gd name="connsiteX6" fmla="*/ 0 w 2570837"/>
              <a:gd name="connsiteY6" fmla="*/ 0 h 7752549"/>
              <a:gd name="connsiteX0" fmla="*/ 0 w 2563582"/>
              <a:gd name="connsiteY0" fmla="*/ 0 h 7752549"/>
              <a:gd name="connsiteX1" fmla="*/ 1644845 w 2563582"/>
              <a:gd name="connsiteY1" fmla="*/ 732051 h 7752549"/>
              <a:gd name="connsiteX2" fmla="*/ 2557697 w 2563582"/>
              <a:gd name="connsiteY2" fmla="*/ 1825654 h 7752549"/>
              <a:gd name="connsiteX3" fmla="*/ 1962334 w 2563582"/>
              <a:gd name="connsiteY3" fmla="*/ 2738516 h 7752549"/>
              <a:gd name="connsiteX4" fmla="*/ 965769 w 2563582"/>
              <a:gd name="connsiteY4" fmla="*/ 4039389 h 7752549"/>
              <a:gd name="connsiteX5" fmla="*/ 8819 w 2563582"/>
              <a:gd name="connsiteY5" fmla="*/ 7752549 h 7752549"/>
              <a:gd name="connsiteX6" fmla="*/ 0 w 2563582"/>
              <a:gd name="connsiteY6" fmla="*/ 0 h 7752549"/>
              <a:gd name="connsiteX0" fmla="*/ 0 w 3476547"/>
              <a:gd name="connsiteY0" fmla="*/ 0 h 7752549"/>
              <a:gd name="connsiteX1" fmla="*/ 1644845 w 3476547"/>
              <a:gd name="connsiteY1" fmla="*/ 732051 h 7752549"/>
              <a:gd name="connsiteX2" fmla="*/ 3474890 w 3476547"/>
              <a:gd name="connsiteY2" fmla="*/ 1852117 h 7752549"/>
              <a:gd name="connsiteX3" fmla="*/ 1962334 w 3476547"/>
              <a:gd name="connsiteY3" fmla="*/ 2738516 h 7752549"/>
              <a:gd name="connsiteX4" fmla="*/ 965769 w 3476547"/>
              <a:gd name="connsiteY4" fmla="*/ 4039389 h 7752549"/>
              <a:gd name="connsiteX5" fmla="*/ 8819 w 3476547"/>
              <a:gd name="connsiteY5" fmla="*/ 7752549 h 7752549"/>
              <a:gd name="connsiteX6" fmla="*/ 0 w 3476547"/>
              <a:gd name="connsiteY6" fmla="*/ 0 h 7752549"/>
              <a:gd name="connsiteX0" fmla="*/ 0 w 3476547"/>
              <a:gd name="connsiteY0" fmla="*/ 0 h 7752549"/>
              <a:gd name="connsiteX1" fmla="*/ 1644845 w 3476547"/>
              <a:gd name="connsiteY1" fmla="*/ 732051 h 7752549"/>
              <a:gd name="connsiteX2" fmla="*/ 3474890 w 3476547"/>
              <a:gd name="connsiteY2" fmla="*/ 1852117 h 7752549"/>
              <a:gd name="connsiteX3" fmla="*/ 1962334 w 3476547"/>
              <a:gd name="connsiteY3" fmla="*/ 2738516 h 7752549"/>
              <a:gd name="connsiteX4" fmla="*/ 965769 w 3476547"/>
              <a:gd name="connsiteY4" fmla="*/ 4039389 h 7752549"/>
              <a:gd name="connsiteX5" fmla="*/ 8819 w 3476547"/>
              <a:gd name="connsiteY5" fmla="*/ 7752549 h 7752549"/>
              <a:gd name="connsiteX6" fmla="*/ 0 w 3476547"/>
              <a:gd name="connsiteY6" fmla="*/ 0 h 7752549"/>
              <a:gd name="connsiteX0" fmla="*/ 0 w 3477326"/>
              <a:gd name="connsiteY0" fmla="*/ 0 h 7752549"/>
              <a:gd name="connsiteX1" fmla="*/ 1574292 w 3477326"/>
              <a:gd name="connsiteY1" fmla="*/ 1005467 h 7752549"/>
              <a:gd name="connsiteX2" fmla="*/ 3474890 w 3477326"/>
              <a:gd name="connsiteY2" fmla="*/ 1852117 h 7752549"/>
              <a:gd name="connsiteX3" fmla="*/ 1962334 w 3477326"/>
              <a:gd name="connsiteY3" fmla="*/ 2738516 h 7752549"/>
              <a:gd name="connsiteX4" fmla="*/ 965769 w 3477326"/>
              <a:gd name="connsiteY4" fmla="*/ 4039389 h 7752549"/>
              <a:gd name="connsiteX5" fmla="*/ 8819 w 3477326"/>
              <a:gd name="connsiteY5" fmla="*/ 7752549 h 7752549"/>
              <a:gd name="connsiteX6" fmla="*/ 0 w 3477326"/>
              <a:gd name="connsiteY6" fmla="*/ 0 h 7752549"/>
              <a:gd name="connsiteX0" fmla="*/ 0 w 3476459"/>
              <a:gd name="connsiteY0" fmla="*/ 0 h 7752549"/>
              <a:gd name="connsiteX1" fmla="*/ 1653664 w 3476459"/>
              <a:gd name="connsiteY1" fmla="*/ 926090 h 7752549"/>
              <a:gd name="connsiteX2" fmla="*/ 3474890 w 3476459"/>
              <a:gd name="connsiteY2" fmla="*/ 1852117 h 7752549"/>
              <a:gd name="connsiteX3" fmla="*/ 1962334 w 3476459"/>
              <a:gd name="connsiteY3" fmla="*/ 2738516 h 7752549"/>
              <a:gd name="connsiteX4" fmla="*/ 965769 w 3476459"/>
              <a:gd name="connsiteY4" fmla="*/ 4039389 h 7752549"/>
              <a:gd name="connsiteX5" fmla="*/ 8819 w 3476459"/>
              <a:gd name="connsiteY5" fmla="*/ 7752549 h 7752549"/>
              <a:gd name="connsiteX6" fmla="*/ 0 w 3476459"/>
              <a:gd name="connsiteY6" fmla="*/ 0 h 7752549"/>
              <a:gd name="connsiteX0" fmla="*/ 0 w 3476680"/>
              <a:gd name="connsiteY0" fmla="*/ 0 h 7752549"/>
              <a:gd name="connsiteX1" fmla="*/ 1653664 w 3476680"/>
              <a:gd name="connsiteY1" fmla="*/ 926090 h 7752549"/>
              <a:gd name="connsiteX2" fmla="*/ 3474890 w 3476680"/>
              <a:gd name="connsiteY2" fmla="*/ 1852117 h 7752549"/>
              <a:gd name="connsiteX3" fmla="*/ 1318535 w 3476680"/>
              <a:gd name="connsiteY3" fmla="*/ 2456280 h 7752549"/>
              <a:gd name="connsiteX4" fmla="*/ 965769 w 3476680"/>
              <a:gd name="connsiteY4" fmla="*/ 4039389 h 7752549"/>
              <a:gd name="connsiteX5" fmla="*/ 8819 w 3476680"/>
              <a:gd name="connsiteY5" fmla="*/ 7752549 h 7752549"/>
              <a:gd name="connsiteX6" fmla="*/ 0 w 3476680"/>
              <a:gd name="connsiteY6" fmla="*/ 0 h 7752549"/>
              <a:gd name="connsiteX0" fmla="*/ 0 w 3335789"/>
              <a:gd name="connsiteY0" fmla="*/ 0 h 7752549"/>
              <a:gd name="connsiteX1" fmla="*/ 1653664 w 3335789"/>
              <a:gd name="connsiteY1" fmla="*/ 926090 h 7752549"/>
              <a:gd name="connsiteX2" fmla="*/ 3333783 w 3335789"/>
              <a:gd name="connsiteY2" fmla="*/ 1746281 h 7752549"/>
              <a:gd name="connsiteX3" fmla="*/ 1318535 w 3335789"/>
              <a:gd name="connsiteY3" fmla="*/ 2456280 h 7752549"/>
              <a:gd name="connsiteX4" fmla="*/ 965769 w 3335789"/>
              <a:gd name="connsiteY4" fmla="*/ 4039389 h 7752549"/>
              <a:gd name="connsiteX5" fmla="*/ 8819 w 3335789"/>
              <a:gd name="connsiteY5" fmla="*/ 7752549 h 7752549"/>
              <a:gd name="connsiteX6" fmla="*/ 0 w 3335789"/>
              <a:gd name="connsiteY6" fmla="*/ 0 h 7752549"/>
              <a:gd name="connsiteX0" fmla="*/ 0 w 3335789"/>
              <a:gd name="connsiteY0" fmla="*/ 0 h 7752549"/>
              <a:gd name="connsiteX1" fmla="*/ 1653664 w 3335789"/>
              <a:gd name="connsiteY1" fmla="*/ 926090 h 7752549"/>
              <a:gd name="connsiteX2" fmla="*/ 3333783 w 3335789"/>
              <a:gd name="connsiteY2" fmla="*/ 1746281 h 7752549"/>
              <a:gd name="connsiteX3" fmla="*/ 1318535 w 3335789"/>
              <a:gd name="connsiteY3" fmla="*/ 2456280 h 7752549"/>
              <a:gd name="connsiteX4" fmla="*/ 630641 w 3335789"/>
              <a:gd name="connsiteY4" fmla="*/ 4057029 h 7752549"/>
              <a:gd name="connsiteX5" fmla="*/ 8819 w 3335789"/>
              <a:gd name="connsiteY5" fmla="*/ 7752549 h 7752549"/>
              <a:gd name="connsiteX6" fmla="*/ 0 w 3335789"/>
              <a:gd name="connsiteY6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630641 w 3339645"/>
              <a:gd name="connsiteY4" fmla="*/ 4057029 h 7752549"/>
              <a:gd name="connsiteX5" fmla="*/ 8819 w 3339645"/>
              <a:gd name="connsiteY5" fmla="*/ 7752549 h 7752549"/>
              <a:gd name="connsiteX6" fmla="*/ 0 w 3339645"/>
              <a:gd name="connsiteY6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701195 w 3339645"/>
              <a:gd name="connsiteY4" fmla="*/ 3400002 h 7752549"/>
              <a:gd name="connsiteX5" fmla="*/ 630641 w 3339645"/>
              <a:gd name="connsiteY5" fmla="*/ 4057029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701195 w 3339645"/>
              <a:gd name="connsiteY4" fmla="*/ 3400002 h 7752549"/>
              <a:gd name="connsiteX5" fmla="*/ 630641 w 3339645"/>
              <a:gd name="connsiteY5" fmla="*/ 4057029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701195 w 3339645"/>
              <a:gd name="connsiteY4" fmla="*/ 3400002 h 7752549"/>
              <a:gd name="connsiteX5" fmla="*/ 480716 w 3339645"/>
              <a:gd name="connsiteY5" fmla="*/ 4171687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657099 w 3339645"/>
              <a:gd name="connsiteY4" fmla="*/ 3391182 h 7752549"/>
              <a:gd name="connsiteX5" fmla="*/ 480716 w 3339645"/>
              <a:gd name="connsiteY5" fmla="*/ 4171687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657099 w 3339645"/>
              <a:gd name="connsiteY4" fmla="*/ 3391182 h 7752549"/>
              <a:gd name="connsiteX5" fmla="*/ 480716 w 3339645"/>
              <a:gd name="connsiteY5" fmla="*/ 4171687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657099 w 3339645"/>
              <a:gd name="connsiteY4" fmla="*/ 3391182 h 7752549"/>
              <a:gd name="connsiteX5" fmla="*/ 233779 w 3339645"/>
              <a:gd name="connsiteY5" fmla="*/ 5723984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471896 w 3339645"/>
              <a:gd name="connsiteY4" fmla="*/ 4661244 h 7752549"/>
              <a:gd name="connsiteX5" fmla="*/ 233779 w 3339645"/>
              <a:gd name="connsiteY5" fmla="*/ 5723984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8115"/>
              <a:gd name="connsiteY0" fmla="*/ 0 h 7752549"/>
              <a:gd name="connsiteX1" fmla="*/ 1653664 w 3338115"/>
              <a:gd name="connsiteY1" fmla="*/ 926090 h 7752549"/>
              <a:gd name="connsiteX2" fmla="*/ 3333783 w 3338115"/>
              <a:gd name="connsiteY2" fmla="*/ 1746281 h 7752549"/>
              <a:gd name="connsiteX3" fmla="*/ 1150971 w 3338115"/>
              <a:gd name="connsiteY3" fmla="*/ 3108950 h 7752549"/>
              <a:gd name="connsiteX4" fmla="*/ 471896 w 3338115"/>
              <a:gd name="connsiteY4" fmla="*/ 4661244 h 7752549"/>
              <a:gd name="connsiteX5" fmla="*/ 233779 w 3338115"/>
              <a:gd name="connsiteY5" fmla="*/ 5723984 h 7752549"/>
              <a:gd name="connsiteX6" fmla="*/ 8819 w 3338115"/>
              <a:gd name="connsiteY6" fmla="*/ 7752549 h 7752549"/>
              <a:gd name="connsiteX7" fmla="*/ 0 w 3338115"/>
              <a:gd name="connsiteY7" fmla="*/ 0 h 7752549"/>
              <a:gd name="connsiteX0" fmla="*/ 0 w 3259043"/>
              <a:gd name="connsiteY0" fmla="*/ 0 h 7752549"/>
              <a:gd name="connsiteX1" fmla="*/ 1653664 w 3259043"/>
              <a:gd name="connsiteY1" fmla="*/ 926090 h 7752549"/>
              <a:gd name="connsiteX2" fmla="*/ 3254410 w 3259043"/>
              <a:gd name="connsiteY2" fmla="*/ 2531249 h 7752549"/>
              <a:gd name="connsiteX3" fmla="*/ 1150971 w 3259043"/>
              <a:gd name="connsiteY3" fmla="*/ 3108950 h 7752549"/>
              <a:gd name="connsiteX4" fmla="*/ 471896 w 3259043"/>
              <a:gd name="connsiteY4" fmla="*/ 4661244 h 7752549"/>
              <a:gd name="connsiteX5" fmla="*/ 233779 w 3259043"/>
              <a:gd name="connsiteY5" fmla="*/ 5723984 h 7752549"/>
              <a:gd name="connsiteX6" fmla="*/ 8819 w 3259043"/>
              <a:gd name="connsiteY6" fmla="*/ 7752549 h 7752549"/>
              <a:gd name="connsiteX7" fmla="*/ 0 w 3259043"/>
              <a:gd name="connsiteY7" fmla="*/ 0 h 7752549"/>
              <a:gd name="connsiteX0" fmla="*/ 0 w 2441411"/>
              <a:gd name="connsiteY0" fmla="*/ 0 h 7752549"/>
              <a:gd name="connsiteX1" fmla="*/ 1653664 w 2441411"/>
              <a:gd name="connsiteY1" fmla="*/ 926090 h 7752549"/>
              <a:gd name="connsiteX2" fmla="*/ 2425409 w 2441411"/>
              <a:gd name="connsiteY2" fmla="*/ 2522429 h 7752549"/>
              <a:gd name="connsiteX3" fmla="*/ 1150971 w 2441411"/>
              <a:gd name="connsiteY3" fmla="*/ 3108950 h 7752549"/>
              <a:gd name="connsiteX4" fmla="*/ 471896 w 2441411"/>
              <a:gd name="connsiteY4" fmla="*/ 4661244 h 7752549"/>
              <a:gd name="connsiteX5" fmla="*/ 233779 w 2441411"/>
              <a:gd name="connsiteY5" fmla="*/ 5723984 h 7752549"/>
              <a:gd name="connsiteX6" fmla="*/ 8819 w 2441411"/>
              <a:gd name="connsiteY6" fmla="*/ 7752549 h 7752549"/>
              <a:gd name="connsiteX7" fmla="*/ 0 w 2441411"/>
              <a:gd name="connsiteY7" fmla="*/ 0 h 7752549"/>
              <a:gd name="connsiteX0" fmla="*/ 0 w 2437297"/>
              <a:gd name="connsiteY0" fmla="*/ 0 h 7752549"/>
              <a:gd name="connsiteX1" fmla="*/ 1653664 w 2437297"/>
              <a:gd name="connsiteY1" fmla="*/ 926090 h 7752549"/>
              <a:gd name="connsiteX2" fmla="*/ 2425409 w 2437297"/>
              <a:gd name="connsiteY2" fmla="*/ 2522429 h 7752549"/>
              <a:gd name="connsiteX3" fmla="*/ 1239162 w 2437297"/>
              <a:gd name="connsiteY3" fmla="*/ 3391186 h 7752549"/>
              <a:gd name="connsiteX4" fmla="*/ 471896 w 2437297"/>
              <a:gd name="connsiteY4" fmla="*/ 4661244 h 7752549"/>
              <a:gd name="connsiteX5" fmla="*/ 233779 w 2437297"/>
              <a:gd name="connsiteY5" fmla="*/ 5723984 h 7752549"/>
              <a:gd name="connsiteX6" fmla="*/ 8819 w 2437297"/>
              <a:gd name="connsiteY6" fmla="*/ 7752549 h 7752549"/>
              <a:gd name="connsiteX7" fmla="*/ 0 w 2437297"/>
              <a:gd name="connsiteY7" fmla="*/ 0 h 7752549"/>
              <a:gd name="connsiteX0" fmla="*/ 0 w 2463755"/>
              <a:gd name="connsiteY0" fmla="*/ 57 h 7020556"/>
              <a:gd name="connsiteX1" fmla="*/ 1680122 w 2463755"/>
              <a:gd name="connsiteY1" fmla="*/ 194097 h 7020556"/>
              <a:gd name="connsiteX2" fmla="*/ 2451867 w 2463755"/>
              <a:gd name="connsiteY2" fmla="*/ 1790436 h 7020556"/>
              <a:gd name="connsiteX3" fmla="*/ 1265620 w 2463755"/>
              <a:gd name="connsiteY3" fmla="*/ 2659193 h 7020556"/>
              <a:gd name="connsiteX4" fmla="*/ 498354 w 2463755"/>
              <a:gd name="connsiteY4" fmla="*/ 3929251 h 7020556"/>
              <a:gd name="connsiteX5" fmla="*/ 260237 w 2463755"/>
              <a:gd name="connsiteY5" fmla="*/ 4991991 h 7020556"/>
              <a:gd name="connsiteX6" fmla="*/ 35277 w 2463755"/>
              <a:gd name="connsiteY6" fmla="*/ 7020556 h 7020556"/>
              <a:gd name="connsiteX7" fmla="*/ 0 w 2463755"/>
              <a:gd name="connsiteY7" fmla="*/ 57 h 7020556"/>
              <a:gd name="connsiteX0" fmla="*/ 0 w 2465251"/>
              <a:gd name="connsiteY0" fmla="*/ 0 h 7020499"/>
              <a:gd name="connsiteX1" fmla="*/ 1697760 w 2465251"/>
              <a:gd name="connsiteY1" fmla="*/ 564474 h 7020499"/>
              <a:gd name="connsiteX2" fmla="*/ 2451867 w 2465251"/>
              <a:gd name="connsiteY2" fmla="*/ 1790379 h 7020499"/>
              <a:gd name="connsiteX3" fmla="*/ 1265620 w 2465251"/>
              <a:gd name="connsiteY3" fmla="*/ 2659136 h 7020499"/>
              <a:gd name="connsiteX4" fmla="*/ 498354 w 2465251"/>
              <a:gd name="connsiteY4" fmla="*/ 3929194 h 7020499"/>
              <a:gd name="connsiteX5" fmla="*/ 260237 w 2465251"/>
              <a:gd name="connsiteY5" fmla="*/ 4991934 h 7020499"/>
              <a:gd name="connsiteX6" fmla="*/ 35277 w 2465251"/>
              <a:gd name="connsiteY6" fmla="*/ 7020499 h 7020499"/>
              <a:gd name="connsiteX7" fmla="*/ 0 w 2465251"/>
              <a:gd name="connsiteY7" fmla="*/ 0 h 7020499"/>
              <a:gd name="connsiteX0" fmla="*/ 0 w 3178955"/>
              <a:gd name="connsiteY0" fmla="*/ 0 h 7020499"/>
              <a:gd name="connsiteX1" fmla="*/ 1697760 w 3178955"/>
              <a:gd name="connsiteY1" fmla="*/ 564474 h 7020499"/>
              <a:gd name="connsiteX2" fmla="*/ 3175038 w 3178955"/>
              <a:gd name="connsiteY2" fmla="*/ 1887398 h 7020499"/>
              <a:gd name="connsiteX3" fmla="*/ 1265620 w 3178955"/>
              <a:gd name="connsiteY3" fmla="*/ 2659136 h 7020499"/>
              <a:gd name="connsiteX4" fmla="*/ 498354 w 3178955"/>
              <a:gd name="connsiteY4" fmla="*/ 3929194 h 7020499"/>
              <a:gd name="connsiteX5" fmla="*/ 260237 w 3178955"/>
              <a:gd name="connsiteY5" fmla="*/ 4991934 h 7020499"/>
              <a:gd name="connsiteX6" fmla="*/ 35277 w 3178955"/>
              <a:gd name="connsiteY6" fmla="*/ 7020499 h 7020499"/>
              <a:gd name="connsiteX7" fmla="*/ 0 w 3178955"/>
              <a:gd name="connsiteY7" fmla="*/ 0 h 7020499"/>
              <a:gd name="connsiteX0" fmla="*/ 9210 w 3188165"/>
              <a:gd name="connsiteY0" fmla="*/ 0 h 7814287"/>
              <a:gd name="connsiteX1" fmla="*/ 1706970 w 3188165"/>
              <a:gd name="connsiteY1" fmla="*/ 564474 h 7814287"/>
              <a:gd name="connsiteX2" fmla="*/ 3184248 w 3188165"/>
              <a:gd name="connsiteY2" fmla="*/ 1887398 h 7814287"/>
              <a:gd name="connsiteX3" fmla="*/ 1274830 w 3188165"/>
              <a:gd name="connsiteY3" fmla="*/ 2659136 h 7814287"/>
              <a:gd name="connsiteX4" fmla="*/ 507564 w 3188165"/>
              <a:gd name="connsiteY4" fmla="*/ 3929194 h 7814287"/>
              <a:gd name="connsiteX5" fmla="*/ 269447 w 3188165"/>
              <a:gd name="connsiteY5" fmla="*/ 4991934 h 7814287"/>
              <a:gd name="connsiteX6" fmla="*/ 391 w 3188165"/>
              <a:gd name="connsiteY6" fmla="*/ 7814287 h 7814287"/>
              <a:gd name="connsiteX7" fmla="*/ 9210 w 3188165"/>
              <a:gd name="connsiteY7" fmla="*/ 0 h 7814287"/>
              <a:gd name="connsiteX0" fmla="*/ 9210 w 3186584"/>
              <a:gd name="connsiteY0" fmla="*/ 0 h 7814287"/>
              <a:gd name="connsiteX1" fmla="*/ 1618778 w 3186584"/>
              <a:gd name="connsiteY1" fmla="*/ 970188 h 7814287"/>
              <a:gd name="connsiteX2" fmla="*/ 3184248 w 3186584"/>
              <a:gd name="connsiteY2" fmla="*/ 1887398 h 7814287"/>
              <a:gd name="connsiteX3" fmla="*/ 1274830 w 3186584"/>
              <a:gd name="connsiteY3" fmla="*/ 2659136 h 7814287"/>
              <a:gd name="connsiteX4" fmla="*/ 507564 w 3186584"/>
              <a:gd name="connsiteY4" fmla="*/ 3929194 h 7814287"/>
              <a:gd name="connsiteX5" fmla="*/ 269447 w 3186584"/>
              <a:gd name="connsiteY5" fmla="*/ 4991934 h 7814287"/>
              <a:gd name="connsiteX6" fmla="*/ 391 w 3186584"/>
              <a:gd name="connsiteY6" fmla="*/ 7814287 h 7814287"/>
              <a:gd name="connsiteX7" fmla="*/ 9210 w 3186584"/>
              <a:gd name="connsiteY7" fmla="*/ 0 h 7814287"/>
              <a:gd name="connsiteX0" fmla="*/ 9210 w 3195384"/>
              <a:gd name="connsiteY0" fmla="*/ 0 h 7814287"/>
              <a:gd name="connsiteX1" fmla="*/ 1618778 w 3195384"/>
              <a:gd name="connsiteY1" fmla="*/ 970188 h 7814287"/>
              <a:gd name="connsiteX2" fmla="*/ 3193067 w 3195384"/>
              <a:gd name="connsiteY2" fmla="*/ 1781562 h 7814287"/>
              <a:gd name="connsiteX3" fmla="*/ 1274830 w 3195384"/>
              <a:gd name="connsiteY3" fmla="*/ 2659136 h 7814287"/>
              <a:gd name="connsiteX4" fmla="*/ 507564 w 3195384"/>
              <a:gd name="connsiteY4" fmla="*/ 3929194 h 7814287"/>
              <a:gd name="connsiteX5" fmla="*/ 269447 w 3195384"/>
              <a:gd name="connsiteY5" fmla="*/ 4991934 h 7814287"/>
              <a:gd name="connsiteX6" fmla="*/ 391 w 3195384"/>
              <a:gd name="connsiteY6" fmla="*/ 7814287 h 7814287"/>
              <a:gd name="connsiteX7" fmla="*/ 9210 w 3195384"/>
              <a:gd name="connsiteY7" fmla="*/ 0 h 7814287"/>
              <a:gd name="connsiteX0" fmla="*/ 9210 w 3195519"/>
              <a:gd name="connsiteY0" fmla="*/ 0 h 7814287"/>
              <a:gd name="connsiteX1" fmla="*/ 1627597 w 3195519"/>
              <a:gd name="connsiteY1" fmla="*/ 1058390 h 7814287"/>
              <a:gd name="connsiteX2" fmla="*/ 3193067 w 3195519"/>
              <a:gd name="connsiteY2" fmla="*/ 1781562 h 7814287"/>
              <a:gd name="connsiteX3" fmla="*/ 1274830 w 3195519"/>
              <a:gd name="connsiteY3" fmla="*/ 2659136 h 7814287"/>
              <a:gd name="connsiteX4" fmla="*/ 507564 w 3195519"/>
              <a:gd name="connsiteY4" fmla="*/ 3929194 h 7814287"/>
              <a:gd name="connsiteX5" fmla="*/ 269447 w 3195519"/>
              <a:gd name="connsiteY5" fmla="*/ 4991934 h 7814287"/>
              <a:gd name="connsiteX6" fmla="*/ 391 w 3195519"/>
              <a:gd name="connsiteY6" fmla="*/ 7814287 h 7814287"/>
              <a:gd name="connsiteX7" fmla="*/ 9210 w 3195519"/>
              <a:gd name="connsiteY7" fmla="*/ 0 h 7814287"/>
              <a:gd name="connsiteX0" fmla="*/ 9210 w 3195836"/>
              <a:gd name="connsiteY0" fmla="*/ 0 h 7814287"/>
              <a:gd name="connsiteX1" fmla="*/ 1627597 w 3195836"/>
              <a:gd name="connsiteY1" fmla="*/ 1058390 h 7814287"/>
              <a:gd name="connsiteX2" fmla="*/ 3193067 w 3195836"/>
              <a:gd name="connsiteY2" fmla="*/ 1781562 h 7814287"/>
              <a:gd name="connsiteX3" fmla="*/ 1274830 w 3195836"/>
              <a:gd name="connsiteY3" fmla="*/ 2659136 h 7814287"/>
              <a:gd name="connsiteX4" fmla="*/ 507564 w 3195836"/>
              <a:gd name="connsiteY4" fmla="*/ 3929194 h 7814287"/>
              <a:gd name="connsiteX5" fmla="*/ 269447 w 3195836"/>
              <a:gd name="connsiteY5" fmla="*/ 4991934 h 7814287"/>
              <a:gd name="connsiteX6" fmla="*/ 391 w 3195836"/>
              <a:gd name="connsiteY6" fmla="*/ 7814287 h 7814287"/>
              <a:gd name="connsiteX7" fmla="*/ 9210 w 3195836"/>
              <a:gd name="connsiteY7" fmla="*/ 0 h 7814287"/>
              <a:gd name="connsiteX0" fmla="*/ 9210 w 3195836"/>
              <a:gd name="connsiteY0" fmla="*/ 0 h 7814287"/>
              <a:gd name="connsiteX1" fmla="*/ 1627597 w 3195836"/>
              <a:gd name="connsiteY1" fmla="*/ 1058390 h 7814287"/>
              <a:gd name="connsiteX2" fmla="*/ 3193067 w 3195836"/>
              <a:gd name="connsiteY2" fmla="*/ 1781562 h 7814287"/>
              <a:gd name="connsiteX3" fmla="*/ 1274830 w 3195836"/>
              <a:gd name="connsiteY3" fmla="*/ 2659136 h 7814287"/>
              <a:gd name="connsiteX4" fmla="*/ 507564 w 3195836"/>
              <a:gd name="connsiteY4" fmla="*/ 3929194 h 7814287"/>
              <a:gd name="connsiteX5" fmla="*/ 269447 w 3195836"/>
              <a:gd name="connsiteY5" fmla="*/ 4991934 h 7814287"/>
              <a:gd name="connsiteX6" fmla="*/ 391 w 3195836"/>
              <a:gd name="connsiteY6" fmla="*/ 7814287 h 7814287"/>
              <a:gd name="connsiteX7" fmla="*/ 9210 w 3195836"/>
              <a:gd name="connsiteY7" fmla="*/ 0 h 7814287"/>
              <a:gd name="connsiteX0" fmla="*/ 9210 w 3196028"/>
              <a:gd name="connsiteY0" fmla="*/ 0 h 7814287"/>
              <a:gd name="connsiteX1" fmla="*/ 1627597 w 3196028"/>
              <a:gd name="connsiteY1" fmla="*/ 1058390 h 7814287"/>
              <a:gd name="connsiteX2" fmla="*/ 3193067 w 3196028"/>
              <a:gd name="connsiteY2" fmla="*/ 1781562 h 7814287"/>
              <a:gd name="connsiteX3" fmla="*/ 1274830 w 3196028"/>
              <a:gd name="connsiteY3" fmla="*/ 2659136 h 7814287"/>
              <a:gd name="connsiteX4" fmla="*/ 507564 w 3196028"/>
              <a:gd name="connsiteY4" fmla="*/ 3929194 h 7814287"/>
              <a:gd name="connsiteX5" fmla="*/ 269447 w 3196028"/>
              <a:gd name="connsiteY5" fmla="*/ 4991934 h 7814287"/>
              <a:gd name="connsiteX6" fmla="*/ 391 w 3196028"/>
              <a:gd name="connsiteY6" fmla="*/ 7814287 h 7814287"/>
              <a:gd name="connsiteX7" fmla="*/ 9210 w 3196028"/>
              <a:gd name="connsiteY7" fmla="*/ 0 h 7814287"/>
              <a:gd name="connsiteX0" fmla="*/ 9210 w 3196199"/>
              <a:gd name="connsiteY0" fmla="*/ 0 h 7814287"/>
              <a:gd name="connsiteX1" fmla="*/ 1636416 w 3196199"/>
              <a:gd name="connsiteY1" fmla="*/ 1023113 h 7814287"/>
              <a:gd name="connsiteX2" fmla="*/ 3193067 w 3196199"/>
              <a:gd name="connsiteY2" fmla="*/ 1781562 h 7814287"/>
              <a:gd name="connsiteX3" fmla="*/ 1274830 w 3196199"/>
              <a:gd name="connsiteY3" fmla="*/ 2659136 h 7814287"/>
              <a:gd name="connsiteX4" fmla="*/ 507564 w 3196199"/>
              <a:gd name="connsiteY4" fmla="*/ 3929194 h 7814287"/>
              <a:gd name="connsiteX5" fmla="*/ 269447 w 3196199"/>
              <a:gd name="connsiteY5" fmla="*/ 4991934 h 7814287"/>
              <a:gd name="connsiteX6" fmla="*/ 391 w 3196199"/>
              <a:gd name="connsiteY6" fmla="*/ 7814287 h 7814287"/>
              <a:gd name="connsiteX7" fmla="*/ 9210 w 3196199"/>
              <a:gd name="connsiteY7" fmla="*/ 0 h 7814287"/>
              <a:gd name="connsiteX0" fmla="*/ 9210 w 3196199"/>
              <a:gd name="connsiteY0" fmla="*/ 0 h 7814287"/>
              <a:gd name="connsiteX1" fmla="*/ 1636416 w 3196199"/>
              <a:gd name="connsiteY1" fmla="*/ 1023113 h 7814287"/>
              <a:gd name="connsiteX2" fmla="*/ 3193067 w 3196199"/>
              <a:gd name="connsiteY2" fmla="*/ 1781562 h 7814287"/>
              <a:gd name="connsiteX3" fmla="*/ 1274830 w 3196199"/>
              <a:gd name="connsiteY3" fmla="*/ 2659136 h 7814287"/>
              <a:gd name="connsiteX4" fmla="*/ 507564 w 3196199"/>
              <a:gd name="connsiteY4" fmla="*/ 3929194 h 7814287"/>
              <a:gd name="connsiteX5" fmla="*/ 269447 w 3196199"/>
              <a:gd name="connsiteY5" fmla="*/ 4991934 h 7814287"/>
              <a:gd name="connsiteX6" fmla="*/ 391 w 3196199"/>
              <a:gd name="connsiteY6" fmla="*/ 7814287 h 7814287"/>
              <a:gd name="connsiteX7" fmla="*/ 9210 w 3196199"/>
              <a:gd name="connsiteY7" fmla="*/ 0 h 7814287"/>
              <a:gd name="connsiteX0" fmla="*/ 9210 w 3213777"/>
              <a:gd name="connsiteY0" fmla="*/ 0 h 7814287"/>
              <a:gd name="connsiteX1" fmla="*/ 1636416 w 3213777"/>
              <a:gd name="connsiteY1" fmla="*/ 1023113 h 7814287"/>
              <a:gd name="connsiteX2" fmla="*/ 3210706 w 3213777"/>
              <a:gd name="connsiteY2" fmla="*/ 1896220 h 7814287"/>
              <a:gd name="connsiteX3" fmla="*/ 1274830 w 3213777"/>
              <a:gd name="connsiteY3" fmla="*/ 2659136 h 7814287"/>
              <a:gd name="connsiteX4" fmla="*/ 507564 w 3213777"/>
              <a:gd name="connsiteY4" fmla="*/ 3929194 h 7814287"/>
              <a:gd name="connsiteX5" fmla="*/ 269447 w 3213777"/>
              <a:gd name="connsiteY5" fmla="*/ 4991934 h 7814287"/>
              <a:gd name="connsiteX6" fmla="*/ 391 w 3213777"/>
              <a:gd name="connsiteY6" fmla="*/ 7814287 h 7814287"/>
              <a:gd name="connsiteX7" fmla="*/ 9210 w 3213777"/>
              <a:gd name="connsiteY7" fmla="*/ 0 h 7814287"/>
              <a:gd name="connsiteX0" fmla="*/ 9210 w 3213777"/>
              <a:gd name="connsiteY0" fmla="*/ 0 h 7814287"/>
              <a:gd name="connsiteX1" fmla="*/ 1636416 w 3213777"/>
              <a:gd name="connsiteY1" fmla="*/ 979014 h 7814287"/>
              <a:gd name="connsiteX2" fmla="*/ 3210706 w 3213777"/>
              <a:gd name="connsiteY2" fmla="*/ 1896220 h 7814287"/>
              <a:gd name="connsiteX3" fmla="*/ 1274830 w 3213777"/>
              <a:gd name="connsiteY3" fmla="*/ 2659136 h 7814287"/>
              <a:gd name="connsiteX4" fmla="*/ 507564 w 3213777"/>
              <a:gd name="connsiteY4" fmla="*/ 3929194 h 7814287"/>
              <a:gd name="connsiteX5" fmla="*/ 269447 w 3213777"/>
              <a:gd name="connsiteY5" fmla="*/ 4991934 h 7814287"/>
              <a:gd name="connsiteX6" fmla="*/ 391 w 3213777"/>
              <a:gd name="connsiteY6" fmla="*/ 7814287 h 7814287"/>
              <a:gd name="connsiteX7" fmla="*/ 9210 w 3213777"/>
              <a:gd name="connsiteY7" fmla="*/ 0 h 7814287"/>
              <a:gd name="connsiteX0" fmla="*/ 9210 w 3213777"/>
              <a:gd name="connsiteY0" fmla="*/ 0 h 7814287"/>
              <a:gd name="connsiteX1" fmla="*/ 1636416 w 3213777"/>
              <a:gd name="connsiteY1" fmla="*/ 979014 h 7814287"/>
              <a:gd name="connsiteX2" fmla="*/ 3210706 w 3213777"/>
              <a:gd name="connsiteY2" fmla="*/ 1896220 h 7814287"/>
              <a:gd name="connsiteX3" fmla="*/ 1274830 w 3213777"/>
              <a:gd name="connsiteY3" fmla="*/ 2659136 h 7814287"/>
              <a:gd name="connsiteX4" fmla="*/ 507564 w 3213777"/>
              <a:gd name="connsiteY4" fmla="*/ 3929194 h 7814287"/>
              <a:gd name="connsiteX5" fmla="*/ 269447 w 3213777"/>
              <a:gd name="connsiteY5" fmla="*/ 4991934 h 7814287"/>
              <a:gd name="connsiteX6" fmla="*/ 391 w 3213777"/>
              <a:gd name="connsiteY6" fmla="*/ 7814287 h 7814287"/>
              <a:gd name="connsiteX7" fmla="*/ 9210 w 3213777"/>
              <a:gd name="connsiteY7" fmla="*/ 0 h 7814287"/>
              <a:gd name="connsiteX0" fmla="*/ 9210 w 3214317"/>
              <a:gd name="connsiteY0" fmla="*/ 0 h 7814287"/>
              <a:gd name="connsiteX1" fmla="*/ 1662874 w 3214317"/>
              <a:gd name="connsiteY1" fmla="*/ 917275 h 7814287"/>
              <a:gd name="connsiteX2" fmla="*/ 3210706 w 3214317"/>
              <a:gd name="connsiteY2" fmla="*/ 1896220 h 7814287"/>
              <a:gd name="connsiteX3" fmla="*/ 1274830 w 3214317"/>
              <a:gd name="connsiteY3" fmla="*/ 2659136 h 7814287"/>
              <a:gd name="connsiteX4" fmla="*/ 507564 w 3214317"/>
              <a:gd name="connsiteY4" fmla="*/ 3929194 h 7814287"/>
              <a:gd name="connsiteX5" fmla="*/ 269447 w 3214317"/>
              <a:gd name="connsiteY5" fmla="*/ 4991934 h 7814287"/>
              <a:gd name="connsiteX6" fmla="*/ 391 w 3214317"/>
              <a:gd name="connsiteY6" fmla="*/ 7814287 h 7814287"/>
              <a:gd name="connsiteX7" fmla="*/ 9210 w 3214317"/>
              <a:gd name="connsiteY7" fmla="*/ 0 h 7814287"/>
              <a:gd name="connsiteX0" fmla="*/ 9210 w 3214247"/>
              <a:gd name="connsiteY0" fmla="*/ 0 h 7814287"/>
              <a:gd name="connsiteX1" fmla="*/ 1662874 w 3214247"/>
              <a:gd name="connsiteY1" fmla="*/ 917275 h 7814287"/>
              <a:gd name="connsiteX2" fmla="*/ 3210706 w 3214247"/>
              <a:gd name="connsiteY2" fmla="*/ 1896220 h 7814287"/>
              <a:gd name="connsiteX3" fmla="*/ 1274830 w 3214247"/>
              <a:gd name="connsiteY3" fmla="*/ 2659136 h 7814287"/>
              <a:gd name="connsiteX4" fmla="*/ 507564 w 3214247"/>
              <a:gd name="connsiteY4" fmla="*/ 3929194 h 7814287"/>
              <a:gd name="connsiteX5" fmla="*/ 269447 w 3214247"/>
              <a:gd name="connsiteY5" fmla="*/ 4991934 h 7814287"/>
              <a:gd name="connsiteX6" fmla="*/ 391 w 3214247"/>
              <a:gd name="connsiteY6" fmla="*/ 7814287 h 7814287"/>
              <a:gd name="connsiteX7" fmla="*/ 9210 w 3214247"/>
              <a:gd name="connsiteY7" fmla="*/ 0 h 7814287"/>
              <a:gd name="connsiteX0" fmla="*/ 9210 w 3214247"/>
              <a:gd name="connsiteY0" fmla="*/ 0 h 7814287"/>
              <a:gd name="connsiteX1" fmla="*/ 1662874 w 3214247"/>
              <a:gd name="connsiteY1" fmla="*/ 881996 h 7814287"/>
              <a:gd name="connsiteX2" fmla="*/ 3210706 w 3214247"/>
              <a:gd name="connsiteY2" fmla="*/ 1896220 h 7814287"/>
              <a:gd name="connsiteX3" fmla="*/ 1274830 w 3214247"/>
              <a:gd name="connsiteY3" fmla="*/ 2659136 h 7814287"/>
              <a:gd name="connsiteX4" fmla="*/ 507564 w 3214247"/>
              <a:gd name="connsiteY4" fmla="*/ 3929194 h 7814287"/>
              <a:gd name="connsiteX5" fmla="*/ 269447 w 3214247"/>
              <a:gd name="connsiteY5" fmla="*/ 4991934 h 7814287"/>
              <a:gd name="connsiteX6" fmla="*/ 391 w 3214247"/>
              <a:gd name="connsiteY6" fmla="*/ 7814287 h 7814287"/>
              <a:gd name="connsiteX7" fmla="*/ 9210 w 3214247"/>
              <a:gd name="connsiteY7" fmla="*/ 0 h 7814287"/>
              <a:gd name="connsiteX0" fmla="*/ 9210 w 3214179"/>
              <a:gd name="connsiteY0" fmla="*/ 0 h 7814287"/>
              <a:gd name="connsiteX1" fmla="*/ 1662874 w 3214179"/>
              <a:gd name="connsiteY1" fmla="*/ 881996 h 7814287"/>
              <a:gd name="connsiteX2" fmla="*/ 3210706 w 3214179"/>
              <a:gd name="connsiteY2" fmla="*/ 1896220 h 7814287"/>
              <a:gd name="connsiteX3" fmla="*/ 1274830 w 3214179"/>
              <a:gd name="connsiteY3" fmla="*/ 2659136 h 7814287"/>
              <a:gd name="connsiteX4" fmla="*/ 507564 w 3214179"/>
              <a:gd name="connsiteY4" fmla="*/ 3929194 h 7814287"/>
              <a:gd name="connsiteX5" fmla="*/ 269447 w 3214179"/>
              <a:gd name="connsiteY5" fmla="*/ 4991934 h 7814287"/>
              <a:gd name="connsiteX6" fmla="*/ 391 w 3214179"/>
              <a:gd name="connsiteY6" fmla="*/ 7814287 h 7814287"/>
              <a:gd name="connsiteX7" fmla="*/ 9210 w 3214179"/>
              <a:gd name="connsiteY7" fmla="*/ 0 h 7814287"/>
              <a:gd name="connsiteX0" fmla="*/ 9210 w 3214179"/>
              <a:gd name="connsiteY0" fmla="*/ 0 h 7814287"/>
              <a:gd name="connsiteX1" fmla="*/ 1662874 w 3214179"/>
              <a:gd name="connsiteY1" fmla="*/ 881996 h 7814287"/>
              <a:gd name="connsiteX2" fmla="*/ 3210706 w 3214179"/>
              <a:gd name="connsiteY2" fmla="*/ 1896220 h 7814287"/>
              <a:gd name="connsiteX3" fmla="*/ 1274830 w 3214179"/>
              <a:gd name="connsiteY3" fmla="*/ 2659136 h 7814287"/>
              <a:gd name="connsiteX4" fmla="*/ 507564 w 3214179"/>
              <a:gd name="connsiteY4" fmla="*/ 3929194 h 7814287"/>
              <a:gd name="connsiteX5" fmla="*/ 269447 w 3214179"/>
              <a:gd name="connsiteY5" fmla="*/ 4991934 h 7814287"/>
              <a:gd name="connsiteX6" fmla="*/ 391 w 3214179"/>
              <a:gd name="connsiteY6" fmla="*/ 7814287 h 7814287"/>
              <a:gd name="connsiteX7" fmla="*/ 9210 w 3214179"/>
              <a:gd name="connsiteY7" fmla="*/ 0 h 7814287"/>
              <a:gd name="connsiteX0" fmla="*/ 9210 w 2603619"/>
              <a:gd name="connsiteY0" fmla="*/ 0 h 7814287"/>
              <a:gd name="connsiteX1" fmla="*/ 1662874 w 2603619"/>
              <a:gd name="connsiteY1" fmla="*/ 881996 h 7814287"/>
              <a:gd name="connsiteX2" fmla="*/ 2593365 w 2603619"/>
              <a:gd name="connsiteY2" fmla="*/ 2156349 h 7814287"/>
              <a:gd name="connsiteX3" fmla="*/ 1274830 w 2603619"/>
              <a:gd name="connsiteY3" fmla="*/ 2659136 h 7814287"/>
              <a:gd name="connsiteX4" fmla="*/ 507564 w 2603619"/>
              <a:gd name="connsiteY4" fmla="*/ 3929194 h 7814287"/>
              <a:gd name="connsiteX5" fmla="*/ 269447 w 2603619"/>
              <a:gd name="connsiteY5" fmla="*/ 4991934 h 7814287"/>
              <a:gd name="connsiteX6" fmla="*/ 391 w 2603619"/>
              <a:gd name="connsiteY6" fmla="*/ 7814287 h 7814287"/>
              <a:gd name="connsiteX7" fmla="*/ 9210 w 2603619"/>
              <a:gd name="connsiteY7" fmla="*/ 0 h 7814287"/>
              <a:gd name="connsiteX0" fmla="*/ 9210 w 2601301"/>
              <a:gd name="connsiteY0" fmla="*/ 0 h 7814287"/>
              <a:gd name="connsiteX1" fmla="*/ 1627597 w 2601301"/>
              <a:gd name="connsiteY1" fmla="*/ 517815 h 7814287"/>
              <a:gd name="connsiteX2" fmla="*/ 2593365 w 2601301"/>
              <a:gd name="connsiteY2" fmla="*/ 2156349 h 7814287"/>
              <a:gd name="connsiteX3" fmla="*/ 1274830 w 2601301"/>
              <a:gd name="connsiteY3" fmla="*/ 2659136 h 7814287"/>
              <a:gd name="connsiteX4" fmla="*/ 507564 w 2601301"/>
              <a:gd name="connsiteY4" fmla="*/ 3929194 h 7814287"/>
              <a:gd name="connsiteX5" fmla="*/ 269447 w 2601301"/>
              <a:gd name="connsiteY5" fmla="*/ 4991934 h 7814287"/>
              <a:gd name="connsiteX6" fmla="*/ 391 w 2601301"/>
              <a:gd name="connsiteY6" fmla="*/ 7814287 h 7814287"/>
              <a:gd name="connsiteX7" fmla="*/ 9210 w 2601301"/>
              <a:gd name="connsiteY7" fmla="*/ 0 h 7814287"/>
              <a:gd name="connsiteX0" fmla="*/ 9210 w 2601301"/>
              <a:gd name="connsiteY0" fmla="*/ 0 h 7814287"/>
              <a:gd name="connsiteX1" fmla="*/ 1627597 w 2601301"/>
              <a:gd name="connsiteY1" fmla="*/ 517815 h 7814287"/>
              <a:gd name="connsiteX2" fmla="*/ 2593365 w 2601301"/>
              <a:gd name="connsiteY2" fmla="*/ 2156349 h 7814287"/>
              <a:gd name="connsiteX3" fmla="*/ 1274831 w 2601301"/>
              <a:gd name="connsiteY3" fmla="*/ 2992102 h 7814287"/>
              <a:gd name="connsiteX4" fmla="*/ 507564 w 2601301"/>
              <a:gd name="connsiteY4" fmla="*/ 3929194 h 7814287"/>
              <a:gd name="connsiteX5" fmla="*/ 269447 w 2601301"/>
              <a:gd name="connsiteY5" fmla="*/ 4991934 h 7814287"/>
              <a:gd name="connsiteX6" fmla="*/ 391 w 2601301"/>
              <a:gd name="connsiteY6" fmla="*/ 7814287 h 7814287"/>
              <a:gd name="connsiteX7" fmla="*/ 9210 w 2601301"/>
              <a:gd name="connsiteY7" fmla="*/ 0 h 7814287"/>
              <a:gd name="connsiteX0" fmla="*/ 9210 w 2638249"/>
              <a:gd name="connsiteY0" fmla="*/ 0 h 7814287"/>
              <a:gd name="connsiteX1" fmla="*/ 1627597 w 2638249"/>
              <a:gd name="connsiteY1" fmla="*/ 517815 h 7814287"/>
              <a:gd name="connsiteX2" fmla="*/ 2265670 w 2638249"/>
              <a:gd name="connsiteY2" fmla="*/ 1560774 h 7814287"/>
              <a:gd name="connsiteX3" fmla="*/ 2593365 w 2638249"/>
              <a:gd name="connsiteY3" fmla="*/ 2156349 h 7814287"/>
              <a:gd name="connsiteX4" fmla="*/ 1274831 w 2638249"/>
              <a:gd name="connsiteY4" fmla="*/ 2992102 h 7814287"/>
              <a:gd name="connsiteX5" fmla="*/ 507564 w 2638249"/>
              <a:gd name="connsiteY5" fmla="*/ 3929194 h 7814287"/>
              <a:gd name="connsiteX6" fmla="*/ 269447 w 2638249"/>
              <a:gd name="connsiteY6" fmla="*/ 4991934 h 7814287"/>
              <a:gd name="connsiteX7" fmla="*/ 391 w 2638249"/>
              <a:gd name="connsiteY7" fmla="*/ 7814287 h 7814287"/>
              <a:gd name="connsiteX8" fmla="*/ 9210 w 2638249"/>
              <a:gd name="connsiteY8" fmla="*/ 0 h 7814287"/>
              <a:gd name="connsiteX0" fmla="*/ 9210 w 2638249"/>
              <a:gd name="connsiteY0" fmla="*/ 0 h 7814287"/>
              <a:gd name="connsiteX1" fmla="*/ 1530586 w 2638249"/>
              <a:gd name="connsiteY1" fmla="*/ 788350 h 7814287"/>
              <a:gd name="connsiteX2" fmla="*/ 2265670 w 2638249"/>
              <a:gd name="connsiteY2" fmla="*/ 1560774 h 7814287"/>
              <a:gd name="connsiteX3" fmla="*/ 2593365 w 2638249"/>
              <a:gd name="connsiteY3" fmla="*/ 2156349 h 7814287"/>
              <a:gd name="connsiteX4" fmla="*/ 1274831 w 2638249"/>
              <a:gd name="connsiteY4" fmla="*/ 2992102 h 7814287"/>
              <a:gd name="connsiteX5" fmla="*/ 507564 w 2638249"/>
              <a:gd name="connsiteY5" fmla="*/ 3929194 h 7814287"/>
              <a:gd name="connsiteX6" fmla="*/ 269447 w 2638249"/>
              <a:gd name="connsiteY6" fmla="*/ 4991934 h 7814287"/>
              <a:gd name="connsiteX7" fmla="*/ 391 w 2638249"/>
              <a:gd name="connsiteY7" fmla="*/ 7814287 h 7814287"/>
              <a:gd name="connsiteX8" fmla="*/ 9210 w 2638249"/>
              <a:gd name="connsiteY8" fmla="*/ 0 h 7814287"/>
              <a:gd name="connsiteX0" fmla="*/ 9210 w 2638249"/>
              <a:gd name="connsiteY0" fmla="*/ 0 h 7814287"/>
              <a:gd name="connsiteX1" fmla="*/ 1530586 w 2638249"/>
              <a:gd name="connsiteY1" fmla="*/ 788350 h 7814287"/>
              <a:gd name="connsiteX2" fmla="*/ 2265670 w 2638249"/>
              <a:gd name="connsiteY2" fmla="*/ 1560774 h 7814287"/>
              <a:gd name="connsiteX3" fmla="*/ 2593365 w 2638249"/>
              <a:gd name="connsiteY3" fmla="*/ 2156349 h 7814287"/>
              <a:gd name="connsiteX4" fmla="*/ 1274831 w 2638249"/>
              <a:gd name="connsiteY4" fmla="*/ 2992102 h 7814287"/>
              <a:gd name="connsiteX5" fmla="*/ 507564 w 2638249"/>
              <a:gd name="connsiteY5" fmla="*/ 3929194 h 7814287"/>
              <a:gd name="connsiteX6" fmla="*/ 269447 w 2638249"/>
              <a:gd name="connsiteY6" fmla="*/ 4991934 h 7814287"/>
              <a:gd name="connsiteX7" fmla="*/ 391 w 2638249"/>
              <a:gd name="connsiteY7" fmla="*/ 7814287 h 7814287"/>
              <a:gd name="connsiteX8" fmla="*/ 9210 w 2638249"/>
              <a:gd name="connsiteY8" fmla="*/ 0 h 7814287"/>
              <a:gd name="connsiteX0" fmla="*/ 9210 w 2646303"/>
              <a:gd name="connsiteY0" fmla="*/ 0 h 7814287"/>
              <a:gd name="connsiteX1" fmla="*/ 1530586 w 2646303"/>
              <a:gd name="connsiteY1" fmla="*/ 788350 h 7814287"/>
              <a:gd name="connsiteX2" fmla="*/ 2265670 w 2646303"/>
              <a:gd name="connsiteY2" fmla="*/ 1560774 h 7814287"/>
              <a:gd name="connsiteX3" fmla="*/ 2593365 w 2646303"/>
              <a:gd name="connsiteY3" fmla="*/ 2156349 h 7814287"/>
              <a:gd name="connsiteX4" fmla="*/ 1274831 w 2646303"/>
              <a:gd name="connsiteY4" fmla="*/ 2992102 h 7814287"/>
              <a:gd name="connsiteX5" fmla="*/ 507564 w 2646303"/>
              <a:gd name="connsiteY5" fmla="*/ 3929194 h 7814287"/>
              <a:gd name="connsiteX6" fmla="*/ 269447 w 2646303"/>
              <a:gd name="connsiteY6" fmla="*/ 4991934 h 7814287"/>
              <a:gd name="connsiteX7" fmla="*/ 391 w 2646303"/>
              <a:gd name="connsiteY7" fmla="*/ 7814287 h 7814287"/>
              <a:gd name="connsiteX8" fmla="*/ 9210 w 2646303"/>
              <a:gd name="connsiteY8" fmla="*/ 0 h 7814287"/>
              <a:gd name="connsiteX0" fmla="*/ 9210 w 2646303"/>
              <a:gd name="connsiteY0" fmla="*/ 0 h 7814287"/>
              <a:gd name="connsiteX1" fmla="*/ 1530586 w 2646303"/>
              <a:gd name="connsiteY1" fmla="*/ 788350 h 7814287"/>
              <a:gd name="connsiteX2" fmla="*/ 2265670 w 2646303"/>
              <a:gd name="connsiteY2" fmla="*/ 1560774 h 7814287"/>
              <a:gd name="connsiteX3" fmla="*/ 2593365 w 2646303"/>
              <a:gd name="connsiteY3" fmla="*/ 2156349 h 7814287"/>
              <a:gd name="connsiteX4" fmla="*/ 1274831 w 2646303"/>
              <a:gd name="connsiteY4" fmla="*/ 2992102 h 7814287"/>
              <a:gd name="connsiteX5" fmla="*/ 507564 w 2646303"/>
              <a:gd name="connsiteY5" fmla="*/ 3929194 h 7814287"/>
              <a:gd name="connsiteX6" fmla="*/ 269447 w 2646303"/>
              <a:gd name="connsiteY6" fmla="*/ 4991934 h 7814287"/>
              <a:gd name="connsiteX7" fmla="*/ 391 w 2646303"/>
              <a:gd name="connsiteY7" fmla="*/ 7814287 h 7814287"/>
              <a:gd name="connsiteX8" fmla="*/ 9210 w 2646303"/>
              <a:gd name="connsiteY8" fmla="*/ 0 h 7814287"/>
              <a:gd name="connsiteX0" fmla="*/ 9210 w 2646303"/>
              <a:gd name="connsiteY0" fmla="*/ 0 h 7814287"/>
              <a:gd name="connsiteX1" fmla="*/ 1530586 w 2646303"/>
              <a:gd name="connsiteY1" fmla="*/ 788350 h 7814287"/>
              <a:gd name="connsiteX2" fmla="*/ 2265670 w 2646303"/>
              <a:gd name="connsiteY2" fmla="*/ 1560774 h 7814287"/>
              <a:gd name="connsiteX3" fmla="*/ 2593365 w 2646303"/>
              <a:gd name="connsiteY3" fmla="*/ 2156349 h 7814287"/>
              <a:gd name="connsiteX4" fmla="*/ 1274831 w 2646303"/>
              <a:gd name="connsiteY4" fmla="*/ 2992102 h 7814287"/>
              <a:gd name="connsiteX5" fmla="*/ 507564 w 2646303"/>
              <a:gd name="connsiteY5" fmla="*/ 3929194 h 7814287"/>
              <a:gd name="connsiteX6" fmla="*/ 269447 w 2646303"/>
              <a:gd name="connsiteY6" fmla="*/ 4991934 h 7814287"/>
              <a:gd name="connsiteX7" fmla="*/ 391 w 2646303"/>
              <a:gd name="connsiteY7" fmla="*/ 7814287 h 7814287"/>
              <a:gd name="connsiteX8" fmla="*/ 9210 w 2646303"/>
              <a:gd name="connsiteY8" fmla="*/ 0 h 7814287"/>
              <a:gd name="connsiteX0" fmla="*/ 9210 w 2646303"/>
              <a:gd name="connsiteY0" fmla="*/ 0 h 7814287"/>
              <a:gd name="connsiteX1" fmla="*/ 1530586 w 2646303"/>
              <a:gd name="connsiteY1" fmla="*/ 788350 h 7814287"/>
              <a:gd name="connsiteX2" fmla="*/ 2265670 w 2646303"/>
              <a:gd name="connsiteY2" fmla="*/ 1560774 h 7814287"/>
              <a:gd name="connsiteX3" fmla="*/ 2593365 w 2646303"/>
              <a:gd name="connsiteY3" fmla="*/ 2156349 h 7814287"/>
              <a:gd name="connsiteX4" fmla="*/ 1274831 w 2646303"/>
              <a:gd name="connsiteY4" fmla="*/ 2992102 h 7814287"/>
              <a:gd name="connsiteX5" fmla="*/ 507564 w 2646303"/>
              <a:gd name="connsiteY5" fmla="*/ 3929194 h 7814287"/>
              <a:gd name="connsiteX6" fmla="*/ 269447 w 2646303"/>
              <a:gd name="connsiteY6" fmla="*/ 4991934 h 7814287"/>
              <a:gd name="connsiteX7" fmla="*/ 391 w 2646303"/>
              <a:gd name="connsiteY7" fmla="*/ 7814287 h 7814287"/>
              <a:gd name="connsiteX8" fmla="*/ 9210 w 2646303"/>
              <a:gd name="connsiteY8" fmla="*/ 0 h 7814287"/>
              <a:gd name="connsiteX0" fmla="*/ 9210 w 2646303"/>
              <a:gd name="connsiteY0" fmla="*/ 0 h 7814287"/>
              <a:gd name="connsiteX1" fmla="*/ 1530586 w 2646303"/>
              <a:gd name="connsiteY1" fmla="*/ 788350 h 7814287"/>
              <a:gd name="connsiteX2" fmla="*/ 2265670 w 2646303"/>
              <a:gd name="connsiteY2" fmla="*/ 1560774 h 7814287"/>
              <a:gd name="connsiteX3" fmla="*/ 2593365 w 2646303"/>
              <a:gd name="connsiteY3" fmla="*/ 2156349 h 7814287"/>
              <a:gd name="connsiteX4" fmla="*/ 1274831 w 2646303"/>
              <a:gd name="connsiteY4" fmla="*/ 2992102 h 7814287"/>
              <a:gd name="connsiteX5" fmla="*/ 507564 w 2646303"/>
              <a:gd name="connsiteY5" fmla="*/ 3929194 h 7814287"/>
              <a:gd name="connsiteX6" fmla="*/ 269447 w 2646303"/>
              <a:gd name="connsiteY6" fmla="*/ 4991934 h 7814287"/>
              <a:gd name="connsiteX7" fmla="*/ 391 w 2646303"/>
              <a:gd name="connsiteY7" fmla="*/ 7814287 h 7814287"/>
              <a:gd name="connsiteX8" fmla="*/ 9210 w 2646303"/>
              <a:gd name="connsiteY8" fmla="*/ 0 h 7814287"/>
              <a:gd name="connsiteX0" fmla="*/ 9210 w 2725114"/>
              <a:gd name="connsiteY0" fmla="*/ 0 h 7814287"/>
              <a:gd name="connsiteX1" fmla="*/ 1530586 w 2725114"/>
              <a:gd name="connsiteY1" fmla="*/ 788350 h 7814287"/>
              <a:gd name="connsiteX2" fmla="*/ 2265670 w 2725114"/>
              <a:gd name="connsiteY2" fmla="*/ 1560774 h 7814287"/>
              <a:gd name="connsiteX3" fmla="*/ 2681557 w 2725114"/>
              <a:gd name="connsiteY3" fmla="*/ 2208375 h 7814287"/>
              <a:gd name="connsiteX4" fmla="*/ 1274831 w 2725114"/>
              <a:gd name="connsiteY4" fmla="*/ 2992102 h 7814287"/>
              <a:gd name="connsiteX5" fmla="*/ 507564 w 2725114"/>
              <a:gd name="connsiteY5" fmla="*/ 3929194 h 7814287"/>
              <a:gd name="connsiteX6" fmla="*/ 269447 w 2725114"/>
              <a:gd name="connsiteY6" fmla="*/ 4991934 h 7814287"/>
              <a:gd name="connsiteX7" fmla="*/ 391 w 2725114"/>
              <a:gd name="connsiteY7" fmla="*/ 7814287 h 7814287"/>
              <a:gd name="connsiteX8" fmla="*/ 9210 w 2725114"/>
              <a:gd name="connsiteY8" fmla="*/ 0 h 7814287"/>
              <a:gd name="connsiteX0" fmla="*/ 9210 w 2790170"/>
              <a:gd name="connsiteY0" fmla="*/ 0 h 7814287"/>
              <a:gd name="connsiteX1" fmla="*/ 1530586 w 2790170"/>
              <a:gd name="connsiteY1" fmla="*/ 788350 h 7814287"/>
              <a:gd name="connsiteX2" fmla="*/ 2265670 w 2790170"/>
              <a:gd name="connsiteY2" fmla="*/ 1560774 h 7814287"/>
              <a:gd name="connsiteX3" fmla="*/ 2752109 w 2790170"/>
              <a:gd name="connsiteY3" fmla="*/ 2208378 h 7814287"/>
              <a:gd name="connsiteX4" fmla="*/ 1274831 w 2790170"/>
              <a:gd name="connsiteY4" fmla="*/ 2992102 h 7814287"/>
              <a:gd name="connsiteX5" fmla="*/ 507564 w 2790170"/>
              <a:gd name="connsiteY5" fmla="*/ 3929194 h 7814287"/>
              <a:gd name="connsiteX6" fmla="*/ 269447 w 2790170"/>
              <a:gd name="connsiteY6" fmla="*/ 4991934 h 7814287"/>
              <a:gd name="connsiteX7" fmla="*/ 391 w 2790170"/>
              <a:gd name="connsiteY7" fmla="*/ 7814287 h 7814287"/>
              <a:gd name="connsiteX8" fmla="*/ 9210 w 2790170"/>
              <a:gd name="connsiteY8" fmla="*/ 0 h 7814287"/>
              <a:gd name="connsiteX0" fmla="*/ 9210 w 2796068"/>
              <a:gd name="connsiteY0" fmla="*/ 0 h 7814287"/>
              <a:gd name="connsiteX1" fmla="*/ 1530586 w 2796068"/>
              <a:gd name="connsiteY1" fmla="*/ 788350 h 7814287"/>
              <a:gd name="connsiteX2" fmla="*/ 2309766 w 2796068"/>
              <a:gd name="connsiteY2" fmla="*/ 1477536 h 7814287"/>
              <a:gd name="connsiteX3" fmla="*/ 2752109 w 2796068"/>
              <a:gd name="connsiteY3" fmla="*/ 2208378 h 7814287"/>
              <a:gd name="connsiteX4" fmla="*/ 1274831 w 2796068"/>
              <a:gd name="connsiteY4" fmla="*/ 2992102 h 7814287"/>
              <a:gd name="connsiteX5" fmla="*/ 507564 w 2796068"/>
              <a:gd name="connsiteY5" fmla="*/ 3929194 h 7814287"/>
              <a:gd name="connsiteX6" fmla="*/ 269447 w 2796068"/>
              <a:gd name="connsiteY6" fmla="*/ 4991934 h 7814287"/>
              <a:gd name="connsiteX7" fmla="*/ 391 w 2796068"/>
              <a:gd name="connsiteY7" fmla="*/ 7814287 h 7814287"/>
              <a:gd name="connsiteX8" fmla="*/ 9210 w 2796068"/>
              <a:gd name="connsiteY8" fmla="*/ 0 h 7814287"/>
              <a:gd name="connsiteX0" fmla="*/ 9210 w 2798205"/>
              <a:gd name="connsiteY0" fmla="*/ 0 h 7814287"/>
              <a:gd name="connsiteX1" fmla="*/ 1530586 w 2798205"/>
              <a:gd name="connsiteY1" fmla="*/ 788350 h 7814287"/>
              <a:gd name="connsiteX2" fmla="*/ 2309766 w 2798205"/>
              <a:gd name="connsiteY2" fmla="*/ 1477536 h 7814287"/>
              <a:gd name="connsiteX3" fmla="*/ 2752109 w 2798205"/>
              <a:gd name="connsiteY3" fmla="*/ 2208378 h 7814287"/>
              <a:gd name="connsiteX4" fmla="*/ 1274831 w 2798205"/>
              <a:gd name="connsiteY4" fmla="*/ 2992102 h 7814287"/>
              <a:gd name="connsiteX5" fmla="*/ 507564 w 2798205"/>
              <a:gd name="connsiteY5" fmla="*/ 3929194 h 7814287"/>
              <a:gd name="connsiteX6" fmla="*/ 269447 w 2798205"/>
              <a:gd name="connsiteY6" fmla="*/ 4991934 h 7814287"/>
              <a:gd name="connsiteX7" fmla="*/ 391 w 2798205"/>
              <a:gd name="connsiteY7" fmla="*/ 7814287 h 7814287"/>
              <a:gd name="connsiteX8" fmla="*/ 9210 w 2798205"/>
              <a:gd name="connsiteY8" fmla="*/ 0 h 7814287"/>
              <a:gd name="connsiteX0" fmla="*/ 0 w 2824271"/>
              <a:gd name="connsiteY0" fmla="*/ 0 h 7855908"/>
              <a:gd name="connsiteX1" fmla="*/ 1556652 w 2824271"/>
              <a:gd name="connsiteY1" fmla="*/ 829971 h 7855908"/>
              <a:gd name="connsiteX2" fmla="*/ 2335832 w 2824271"/>
              <a:gd name="connsiteY2" fmla="*/ 1519157 h 7855908"/>
              <a:gd name="connsiteX3" fmla="*/ 2778175 w 2824271"/>
              <a:gd name="connsiteY3" fmla="*/ 2249999 h 7855908"/>
              <a:gd name="connsiteX4" fmla="*/ 1300897 w 2824271"/>
              <a:gd name="connsiteY4" fmla="*/ 3033723 h 7855908"/>
              <a:gd name="connsiteX5" fmla="*/ 533630 w 2824271"/>
              <a:gd name="connsiteY5" fmla="*/ 3970815 h 7855908"/>
              <a:gd name="connsiteX6" fmla="*/ 295513 w 2824271"/>
              <a:gd name="connsiteY6" fmla="*/ 5033555 h 7855908"/>
              <a:gd name="connsiteX7" fmla="*/ 26457 w 2824271"/>
              <a:gd name="connsiteY7" fmla="*/ 7855908 h 7855908"/>
              <a:gd name="connsiteX8" fmla="*/ 0 w 2824271"/>
              <a:gd name="connsiteY8" fmla="*/ 0 h 7855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24271" h="7855908">
                <a:moveTo>
                  <a:pt x="0" y="0"/>
                </a:moveTo>
                <a:cubicBezTo>
                  <a:pt x="289586" y="0"/>
                  <a:pt x="1205333" y="514241"/>
                  <a:pt x="1556652" y="829971"/>
                </a:cubicBezTo>
                <a:cubicBezTo>
                  <a:pt x="2031208" y="1249645"/>
                  <a:pt x="2104317" y="1266879"/>
                  <a:pt x="2335832" y="1519157"/>
                </a:cubicBezTo>
                <a:cubicBezTo>
                  <a:pt x="2602623" y="1781845"/>
                  <a:pt x="2950664" y="1997571"/>
                  <a:pt x="2778175" y="2249999"/>
                </a:cubicBezTo>
                <a:cubicBezTo>
                  <a:pt x="2605686" y="2502427"/>
                  <a:pt x="1713204" y="2759573"/>
                  <a:pt x="1300897" y="3033723"/>
                </a:cubicBezTo>
                <a:cubicBezTo>
                  <a:pt x="888590" y="3307873"/>
                  <a:pt x="605653" y="3746653"/>
                  <a:pt x="533630" y="3970815"/>
                </a:cubicBezTo>
                <a:cubicBezTo>
                  <a:pt x="479245" y="4230256"/>
                  <a:pt x="437367" y="4306661"/>
                  <a:pt x="295513" y="5033555"/>
                </a:cubicBezTo>
                <a:lnTo>
                  <a:pt x="26457" y="7855908"/>
                </a:lnTo>
                <a:cubicBezTo>
                  <a:pt x="23517" y="5271725"/>
                  <a:pt x="2940" y="2584183"/>
                  <a:pt x="0" y="0"/>
                </a:cubicBezTo>
                <a:close/>
              </a:path>
            </a:pathLst>
          </a:cu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Delay 1"/>
          <p:cNvSpPr/>
          <p:nvPr/>
        </p:nvSpPr>
        <p:spPr>
          <a:xfrm rot="16200000">
            <a:off x="6108127" y="1433717"/>
            <a:ext cx="2041805" cy="6729559"/>
          </a:xfrm>
          <a:custGeom>
            <a:avLst/>
            <a:gdLst>
              <a:gd name="connsiteX0" fmla="*/ 0 w 1737515"/>
              <a:gd name="connsiteY0" fmla="*/ 0 h 1463981"/>
              <a:gd name="connsiteX1" fmla="*/ 868758 w 1737515"/>
              <a:gd name="connsiteY1" fmla="*/ 0 h 1463981"/>
              <a:gd name="connsiteX2" fmla="*/ 1737516 w 1737515"/>
              <a:gd name="connsiteY2" fmla="*/ 731991 h 1463981"/>
              <a:gd name="connsiteX3" fmla="*/ 868758 w 1737515"/>
              <a:gd name="connsiteY3" fmla="*/ 1463982 h 1463981"/>
              <a:gd name="connsiteX4" fmla="*/ 0 w 1737515"/>
              <a:gd name="connsiteY4" fmla="*/ 1463981 h 1463981"/>
              <a:gd name="connsiteX5" fmla="*/ 0 w 1737515"/>
              <a:gd name="connsiteY5" fmla="*/ 0 h 1463981"/>
              <a:gd name="connsiteX0" fmla="*/ 0 w 4427360"/>
              <a:gd name="connsiteY0" fmla="*/ 0 h 5582861"/>
              <a:gd name="connsiteX1" fmla="*/ 3558602 w 4427360"/>
              <a:gd name="connsiteY1" fmla="*/ 4118879 h 5582861"/>
              <a:gd name="connsiteX2" fmla="*/ 4427360 w 4427360"/>
              <a:gd name="connsiteY2" fmla="*/ 4850870 h 5582861"/>
              <a:gd name="connsiteX3" fmla="*/ 3558602 w 4427360"/>
              <a:gd name="connsiteY3" fmla="*/ 5582861 h 5582861"/>
              <a:gd name="connsiteX4" fmla="*/ 2689844 w 4427360"/>
              <a:gd name="connsiteY4" fmla="*/ 5582860 h 5582861"/>
              <a:gd name="connsiteX5" fmla="*/ 0 w 4427360"/>
              <a:gd name="connsiteY5" fmla="*/ 0 h 5582861"/>
              <a:gd name="connsiteX0" fmla="*/ 0 w 4521536"/>
              <a:gd name="connsiteY0" fmla="*/ 0 h 5583848"/>
              <a:gd name="connsiteX1" fmla="*/ 1406728 w 4521536"/>
              <a:gd name="connsiteY1" fmla="*/ 837890 h 5583848"/>
              <a:gd name="connsiteX2" fmla="*/ 4427360 w 4521536"/>
              <a:gd name="connsiteY2" fmla="*/ 4850870 h 5583848"/>
              <a:gd name="connsiteX3" fmla="*/ 3558602 w 4521536"/>
              <a:gd name="connsiteY3" fmla="*/ 5582861 h 5583848"/>
              <a:gd name="connsiteX4" fmla="*/ 2689844 w 4521536"/>
              <a:gd name="connsiteY4" fmla="*/ 5582860 h 5583848"/>
              <a:gd name="connsiteX5" fmla="*/ 0 w 4521536"/>
              <a:gd name="connsiteY5" fmla="*/ 0 h 5583848"/>
              <a:gd name="connsiteX0" fmla="*/ 0 w 4521536"/>
              <a:gd name="connsiteY0" fmla="*/ 0 h 5583848"/>
              <a:gd name="connsiteX1" fmla="*/ 1406728 w 4521536"/>
              <a:gd name="connsiteY1" fmla="*/ 837890 h 5583848"/>
              <a:gd name="connsiteX2" fmla="*/ 4427360 w 4521536"/>
              <a:gd name="connsiteY2" fmla="*/ 4850870 h 5583848"/>
              <a:gd name="connsiteX3" fmla="*/ 3558602 w 4521536"/>
              <a:gd name="connsiteY3" fmla="*/ 5582861 h 5583848"/>
              <a:gd name="connsiteX4" fmla="*/ 2689844 w 4521536"/>
              <a:gd name="connsiteY4" fmla="*/ 5582860 h 5583848"/>
              <a:gd name="connsiteX5" fmla="*/ 0 w 4521536"/>
              <a:gd name="connsiteY5" fmla="*/ 0 h 5583848"/>
              <a:gd name="connsiteX0" fmla="*/ 0 w 4521536"/>
              <a:gd name="connsiteY0" fmla="*/ 0 h 5583848"/>
              <a:gd name="connsiteX1" fmla="*/ 1406728 w 4521536"/>
              <a:gd name="connsiteY1" fmla="*/ 837890 h 5583848"/>
              <a:gd name="connsiteX2" fmla="*/ 4427360 w 4521536"/>
              <a:gd name="connsiteY2" fmla="*/ 4850870 h 5583848"/>
              <a:gd name="connsiteX3" fmla="*/ 3558602 w 4521536"/>
              <a:gd name="connsiteY3" fmla="*/ 5582861 h 5583848"/>
              <a:gd name="connsiteX4" fmla="*/ 2689844 w 4521536"/>
              <a:gd name="connsiteY4" fmla="*/ 5582860 h 5583848"/>
              <a:gd name="connsiteX5" fmla="*/ 0 w 4521536"/>
              <a:gd name="connsiteY5" fmla="*/ 0 h 5583848"/>
              <a:gd name="connsiteX0" fmla="*/ 0 w 3660983"/>
              <a:gd name="connsiteY0" fmla="*/ 0 h 5582861"/>
              <a:gd name="connsiteX1" fmla="*/ 1406728 w 3660983"/>
              <a:gd name="connsiteY1" fmla="*/ 837890 h 5582861"/>
              <a:gd name="connsiteX2" fmla="*/ 2337218 w 3660983"/>
              <a:gd name="connsiteY2" fmla="*/ 1808015 h 5582861"/>
              <a:gd name="connsiteX3" fmla="*/ 3558602 w 3660983"/>
              <a:gd name="connsiteY3" fmla="*/ 5582861 h 5582861"/>
              <a:gd name="connsiteX4" fmla="*/ 2689844 w 3660983"/>
              <a:gd name="connsiteY4" fmla="*/ 5582860 h 5582861"/>
              <a:gd name="connsiteX5" fmla="*/ 0 w 3660983"/>
              <a:gd name="connsiteY5" fmla="*/ 0 h 5582861"/>
              <a:gd name="connsiteX0" fmla="*/ 0 w 3660983"/>
              <a:gd name="connsiteY0" fmla="*/ 0 h 7708448"/>
              <a:gd name="connsiteX1" fmla="*/ 1406728 w 3660983"/>
              <a:gd name="connsiteY1" fmla="*/ 837890 h 7708448"/>
              <a:gd name="connsiteX2" fmla="*/ 2337218 w 3660983"/>
              <a:gd name="connsiteY2" fmla="*/ 1808015 h 7708448"/>
              <a:gd name="connsiteX3" fmla="*/ 3558602 w 3660983"/>
              <a:gd name="connsiteY3" fmla="*/ 5582861 h 7708448"/>
              <a:gd name="connsiteX4" fmla="*/ 44096 w 3660983"/>
              <a:gd name="connsiteY4" fmla="*/ 7708448 h 7708448"/>
              <a:gd name="connsiteX5" fmla="*/ 0 w 3660983"/>
              <a:gd name="connsiteY5" fmla="*/ 0 h 7708448"/>
              <a:gd name="connsiteX0" fmla="*/ 0 w 2375482"/>
              <a:gd name="connsiteY0" fmla="*/ 0 h 7708448"/>
              <a:gd name="connsiteX1" fmla="*/ 1406728 w 2375482"/>
              <a:gd name="connsiteY1" fmla="*/ 837890 h 7708448"/>
              <a:gd name="connsiteX2" fmla="*/ 2337218 w 2375482"/>
              <a:gd name="connsiteY2" fmla="*/ 1808015 h 7708448"/>
              <a:gd name="connsiteX3" fmla="*/ 1918238 w 2375482"/>
              <a:gd name="connsiteY3" fmla="*/ 4330442 h 7708448"/>
              <a:gd name="connsiteX4" fmla="*/ 44096 w 2375482"/>
              <a:gd name="connsiteY4" fmla="*/ 7708448 h 7708448"/>
              <a:gd name="connsiteX5" fmla="*/ 0 w 2375482"/>
              <a:gd name="connsiteY5" fmla="*/ 0 h 7708448"/>
              <a:gd name="connsiteX0" fmla="*/ 0 w 2574417"/>
              <a:gd name="connsiteY0" fmla="*/ 0 h 7708448"/>
              <a:gd name="connsiteX1" fmla="*/ 1406728 w 2574417"/>
              <a:gd name="connsiteY1" fmla="*/ 837890 h 7708448"/>
              <a:gd name="connsiteX2" fmla="*/ 2557697 w 2574417"/>
              <a:gd name="connsiteY2" fmla="*/ 1825654 h 7708448"/>
              <a:gd name="connsiteX3" fmla="*/ 1918238 w 2574417"/>
              <a:gd name="connsiteY3" fmla="*/ 4330442 h 7708448"/>
              <a:gd name="connsiteX4" fmla="*/ 44096 w 2574417"/>
              <a:gd name="connsiteY4" fmla="*/ 7708448 h 7708448"/>
              <a:gd name="connsiteX5" fmla="*/ 0 w 2574417"/>
              <a:gd name="connsiteY5" fmla="*/ 0 h 7708448"/>
              <a:gd name="connsiteX0" fmla="*/ 0 w 2602319"/>
              <a:gd name="connsiteY0" fmla="*/ 0 h 7708448"/>
              <a:gd name="connsiteX1" fmla="*/ 1406728 w 2602319"/>
              <a:gd name="connsiteY1" fmla="*/ 837890 h 7708448"/>
              <a:gd name="connsiteX2" fmla="*/ 2557697 w 2602319"/>
              <a:gd name="connsiteY2" fmla="*/ 1825654 h 7708448"/>
              <a:gd name="connsiteX3" fmla="*/ 1918238 w 2602319"/>
              <a:gd name="connsiteY3" fmla="*/ 4330442 h 7708448"/>
              <a:gd name="connsiteX4" fmla="*/ 44096 w 2602319"/>
              <a:gd name="connsiteY4" fmla="*/ 7708448 h 7708448"/>
              <a:gd name="connsiteX5" fmla="*/ 0 w 2602319"/>
              <a:gd name="connsiteY5" fmla="*/ 0 h 7708448"/>
              <a:gd name="connsiteX0" fmla="*/ 0 w 2673850"/>
              <a:gd name="connsiteY0" fmla="*/ 0 h 7708448"/>
              <a:gd name="connsiteX1" fmla="*/ 1406728 w 2673850"/>
              <a:gd name="connsiteY1" fmla="*/ 837890 h 7708448"/>
              <a:gd name="connsiteX2" fmla="*/ 2557697 w 2673850"/>
              <a:gd name="connsiteY2" fmla="*/ 1825654 h 7708448"/>
              <a:gd name="connsiteX3" fmla="*/ 2562038 w 2673850"/>
              <a:gd name="connsiteY3" fmla="*/ 2129943 h 7708448"/>
              <a:gd name="connsiteX4" fmla="*/ 1918238 w 2673850"/>
              <a:gd name="connsiteY4" fmla="*/ 4330442 h 7708448"/>
              <a:gd name="connsiteX5" fmla="*/ 44096 w 2673850"/>
              <a:gd name="connsiteY5" fmla="*/ 7708448 h 7708448"/>
              <a:gd name="connsiteX6" fmla="*/ 0 w 2673850"/>
              <a:gd name="connsiteY6" fmla="*/ 0 h 7708448"/>
              <a:gd name="connsiteX0" fmla="*/ 0 w 2673850"/>
              <a:gd name="connsiteY0" fmla="*/ 0 h 7708448"/>
              <a:gd name="connsiteX1" fmla="*/ 1406728 w 2673850"/>
              <a:gd name="connsiteY1" fmla="*/ 837890 h 7708448"/>
              <a:gd name="connsiteX2" fmla="*/ 2557697 w 2673850"/>
              <a:gd name="connsiteY2" fmla="*/ 1825654 h 7708448"/>
              <a:gd name="connsiteX3" fmla="*/ 2562038 w 2673850"/>
              <a:gd name="connsiteY3" fmla="*/ 2129943 h 7708448"/>
              <a:gd name="connsiteX4" fmla="*/ 1389088 w 2673850"/>
              <a:gd name="connsiteY4" fmla="*/ 4154045 h 7708448"/>
              <a:gd name="connsiteX5" fmla="*/ 44096 w 2673850"/>
              <a:gd name="connsiteY5" fmla="*/ 7708448 h 7708448"/>
              <a:gd name="connsiteX6" fmla="*/ 0 w 2673850"/>
              <a:gd name="connsiteY6" fmla="*/ 0 h 7708448"/>
              <a:gd name="connsiteX0" fmla="*/ 0 w 2651189"/>
              <a:gd name="connsiteY0" fmla="*/ 0 h 7708448"/>
              <a:gd name="connsiteX1" fmla="*/ 1406728 w 2651189"/>
              <a:gd name="connsiteY1" fmla="*/ 837890 h 7708448"/>
              <a:gd name="connsiteX2" fmla="*/ 2557697 w 2651189"/>
              <a:gd name="connsiteY2" fmla="*/ 1825654 h 7708448"/>
              <a:gd name="connsiteX3" fmla="*/ 2509123 w 2651189"/>
              <a:gd name="connsiteY3" fmla="*/ 2473918 h 7708448"/>
              <a:gd name="connsiteX4" fmla="*/ 1389088 w 2651189"/>
              <a:gd name="connsiteY4" fmla="*/ 4154045 h 7708448"/>
              <a:gd name="connsiteX5" fmla="*/ 44096 w 2651189"/>
              <a:gd name="connsiteY5" fmla="*/ 7708448 h 7708448"/>
              <a:gd name="connsiteX6" fmla="*/ 0 w 2651189"/>
              <a:gd name="connsiteY6" fmla="*/ 0 h 7708448"/>
              <a:gd name="connsiteX0" fmla="*/ 0 w 2630504"/>
              <a:gd name="connsiteY0" fmla="*/ 0 h 7708448"/>
              <a:gd name="connsiteX1" fmla="*/ 1406728 w 2630504"/>
              <a:gd name="connsiteY1" fmla="*/ 837890 h 7708448"/>
              <a:gd name="connsiteX2" fmla="*/ 2557697 w 2630504"/>
              <a:gd name="connsiteY2" fmla="*/ 1825654 h 7708448"/>
              <a:gd name="connsiteX3" fmla="*/ 2447389 w 2630504"/>
              <a:gd name="connsiteY3" fmla="*/ 2659138 h 7708448"/>
              <a:gd name="connsiteX4" fmla="*/ 1389088 w 2630504"/>
              <a:gd name="connsiteY4" fmla="*/ 4154045 h 7708448"/>
              <a:gd name="connsiteX5" fmla="*/ 44096 w 2630504"/>
              <a:gd name="connsiteY5" fmla="*/ 7708448 h 7708448"/>
              <a:gd name="connsiteX6" fmla="*/ 0 w 2630504"/>
              <a:gd name="connsiteY6" fmla="*/ 0 h 7708448"/>
              <a:gd name="connsiteX0" fmla="*/ 0 w 2602353"/>
              <a:gd name="connsiteY0" fmla="*/ 0 h 7708448"/>
              <a:gd name="connsiteX1" fmla="*/ 1406728 w 2602353"/>
              <a:gd name="connsiteY1" fmla="*/ 837890 h 7708448"/>
              <a:gd name="connsiteX2" fmla="*/ 2557697 w 2602353"/>
              <a:gd name="connsiteY2" fmla="*/ 1825654 h 7708448"/>
              <a:gd name="connsiteX3" fmla="*/ 2323920 w 2602353"/>
              <a:gd name="connsiteY3" fmla="*/ 2870815 h 7708448"/>
              <a:gd name="connsiteX4" fmla="*/ 1389088 w 2602353"/>
              <a:gd name="connsiteY4" fmla="*/ 4154045 h 7708448"/>
              <a:gd name="connsiteX5" fmla="*/ 44096 w 2602353"/>
              <a:gd name="connsiteY5" fmla="*/ 7708448 h 7708448"/>
              <a:gd name="connsiteX6" fmla="*/ 0 w 2602353"/>
              <a:gd name="connsiteY6" fmla="*/ 0 h 7708448"/>
              <a:gd name="connsiteX0" fmla="*/ 0 w 2602353"/>
              <a:gd name="connsiteY0" fmla="*/ 0 h 7708448"/>
              <a:gd name="connsiteX1" fmla="*/ 1406728 w 2602353"/>
              <a:gd name="connsiteY1" fmla="*/ 837890 h 7708448"/>
              <a:gd name="connsiteX2" fmla="*/ 2557697 w 2602353"/>
              <a:gd name="connsiteY2" fmla="*/ 1825654 h 7708448"/>
              <a:gd name="connsiteX3" fmla="*/ 2323920 w 2602353"/>
              <a:gd name="connsiteY3" fmla="*/ 2870815 h 7708448"/>
              <a:gd name="connsiteX4" fmla="*/ 965769 w 2602353"/>
              <a:gd name="connsiteY4" fmla="*/ 4039389 h 7708448"/>
              <a:gd name="connsiteX5" fmla="*/ 44096 w 2602353"/>
              <a:gd name="connsiteY5" fmla="*/ 7708448 h 7708448"/>
              <a:gd name="connsiteX6" fmla="*/ 0 w 2602353"/>
              <a:gd name="connsiteY6" fmla="*/ 0 h 7708448"/>
              <a:gd name="connsiteX0" fmla="*/ 0 w 2602353"/>
              <a:gd name="connsiteY0" fmla="*/ 0 h 7752549"/>
              <a:gd name="connsiteX1" fmla="*/ 1406728 w 2602353"/>
              <a:gd name="connsiteY1" fmla="*/ 837890 h 7752549"/>
              <a:gd name="connsiteX2" fmla="*/ 2557697 w 2602353"/>
              <a:gd name="connsiteY2" fmla="*/ 1825654 h 7752549"/>
              <a:gd name="connsiteX3" fmla="*/ 2323920 w 2602353"/>
              <a:gd name="connsiteY3" fmla="*/ 2870815 h 7752549"/>
              <a:gd name="connsiteX4" fmla="*/ 965769 w 2602353"/>
              <a:gd name="connsiteY4" fmla="*/ 4039389 h 7752549"/>
              <a:gd name="connsiteX5" fmla="*/ 8819 w 2602353"/>
              <a:gd name="connsiteY5" fmla="*/ 7752549 h 7752549"/>
              <a:gd name="connsiteX6" fmla="*/ 0 w 2602353"/>
              <a:gd name="connsiteY6" fmla="*/ 0 h 7752549"/>
              <a:gd name="connsiteX0" fmla="*/ 0 w 2574894"/>
              <a:gd name="connsiteY0" fmla="*/ 0 h 7752549"/>
              <a:gd name="connsiteX1" fmla="*/ 1406728 w 2574894"/>
              <a:gd name="connsiteY1" fmla="*/ 837890 h 7752549"/>
              <a:gd name="connsiteX2" fmla="*/ 2557697 w 2574894"/>
              <a:gd name="connsiteY2" fmla="*/ 1825654 h 7752549"/>
              <a:gd name="connsiteX3" fmla="*/ 2085803 w 2574894"/>
              <a:gd name="connsiteY3" fmla="*/ 2773797 h 7752549"/>
              <a:gd name="connsiteX4" fmla="*/ 965769 w 2574894"/>
              <a:gd name="connsiteY4" fmla="*/ 4039389 h 7752549"/>
              <a:gd name="connsiteX5" fmla="*/ 8819 w 2574894"/>
              <a:gd name="connsiteY5" fmla="*/ 7752549 h 7752549"/>
              <a:gd name="connsiteX6" fmla="*/ 0 w 2574894"/>
              <a:gd name="connsiteY6" fmla="*/ 0 h 7752549"/>
              <a:gd name="connsiteX0" fmla="*/ 0 w 2574894"/>
              <a:gd name="connsiteY0" fmla="*/ 0 h 7752549"/>
              <a:gd name="connsiteX1" fmla="*/ 1406728 w 2574894"/>
              <a:gd name="connsiteY1" fmla="*/ 837890 h 7752549"/>
              <a:gd name="connsiteX2" fmla="*/ 2557697 w 2574894"/>
              <a:gd name="connsiteY2" fmla="*/ 1825654 h 7752549"/>
              <a:gd name="connsiteX3" fmla="*/ 2085803 w 2574894"/>
              <a:gd name="connsiteY3" fmla="*/ 2773797 h 7752549"/>
              <a:gd name="connsiteX4" fmla="*/ 965769 w 2574894"/>
              <a:gd name="connsiteY4" fmla="*/ 4039389 h 7752549"/>
              <a:gd name="connsiteX5" fmla="*/ 8819 w 2574894"/>
              <a:gd name="connsiteY5" fmla="*/ 7752549 h 7752549"/>
              <a:gd name="connsiteX6" fmla="*/ 0 w 2574894"/>
              <a:gd name="connsiteY6" fmla="*/ 0 h 7752549"/>
              <a:gd name="connsiteX0" fmla="*/ 0 w 2569882"/>
              <a:gd name="connsiteY0" fmla="*/ 0 h 7752549"/>
              <a:gd name="connsiteX1" fmla="*/ 1406728 w 2569882"/>
              <a:gd name="connsiteY1" fmla="*/ 837890 h 7752549"/>
              <a:gd name="connsiteX2" fmla="*/ 2557697 w 2569882"/>
              <a:gd name="connsiteY2" fmla="*/ 1825654 h 7752549"/>
              <a:gd name="connsiteX3" fmla="*/ 2006430 w 2569882"/>
              <a:gd name="connsiteY3" fmla="*/ 2738516 h 7752549"/>
              <a:gd name="connsiteX4" fmla="*/ 965769 w 2569882"/>
              <a:gd name="connsiteY4" fmla="*/ 4039389 h 7752549"/>
              <a:gd name="connsiteX5" fmla="*/ 8819 w 2569882"/>
              <a:gd name="connsiteY5" fmla="*/ 7752549 h 7752549"/>
              <a:gd name="connsiteX6" fmla="*/ 0 w 2569882"/>
              <a:gd name="connsiteY6" fmla="*/ 0 h 7752549"/>
              <a:gd name="connsiteX0" fmla="*/ 0 w 2575081"/>
              <a:gd name="connsiteY0" fmla="*/ 0 h 7752549"/>
              <a:gd name="connsiteX1" fmla="*/ 1406728 w 2575081"/>
              <a:gd name="connsiteY1" fmla="*/ 837890 h 7752549"/>
              <a:gd name="connsiteX2" fmla="*/ 2557697 w 2575081"/>
              <a:gd name="connsiteY2" fmla="*/ 1825654 h 7752549"/>
              <a:gd name="connsiteX3" fmla="*/ 2006430 w 2575081"/>
              <a:gd name="connsiteY3" fmla="*/ 2738516 h 7752549"/>
              <a:gd name="connsiteX4" fmla="*/ 965769 w 2575081"/>
              <a:gd name="connsiteY4" fmla="*/ 4039389 h 7752549"/>
              <a:gd name="connsiteX5" fmla="*/ 8819 w 2575081"/>
              <a:gd name="connsiteY5" fmla="*/ 7752549 h 7752549"/>
              <a:gd name="connsiteX6" fmla="*/ 0 w 2575081"/>
              <a:gd name="connsiteY6" fmla="*/ 0 h 7752549"/>
              <a:gd name="connsiteX0" fmla="*/ 0 w 2571654"/>
              <a:gd name="connsiteY0" fmla="*/ 0 h 7752549"/>
              <a:gd name="connsiteX1" fmla="*/ 1406728 w 2571654"/>
              <a:gd name="connsiteY1" fmla="*/ 837890 h 7752549"/>
              <a:gd name="connsiteX2" fmla="*/ 2557697 w 2571654"/>
              <a:gd name="connsiteY2" fmla="*/ 1825654 h 7752549"/>
              <a:gd name="connsiteX3" fmla="*/ 1962334 w 2571654"/>
              <a:gd name="connsiteY3" fmla="*/ 2738516 h 7752549"/>
              <a:gd name="connsiteX4" fmla="*/ 965769 w 2571654"/>
              <a:gd name="connsiteY4" fmla="*/ 4039389 h 7752549"/>
              <a:gd name="connsiteX5" fmla="*/ 8819 w 2571654"/>
              <a:gd name="connsiteY5" fmla="*/ 7752549 h 7752549"/>
              <a:gd name="connsiteX6" fmla="*/ 0 w 2571654"/>
              <a:gd name="connsiteY6" fmla="*/ 0 h 7752549"/>
              <a:gd name="connsiteX0" fmla="*/ 0 w 2571654"/>
              <a:gd name="connsiteY0" fmla="*/ 0 h 7752549"/>
              <a:gd name="connsiteX1" fmla="*/ 1406728 w 2571654"/>
              <a:gd name="connsiteY1" fmla="*/ 837890 h 7752549"/>
              <a:gd name="connsiteX2" fmla="*/ 2557697 w 2571654"/>
              <a:gd name="connsiteY2" fmla="*/ 1825654 h 7752549"/>
              <a:gd name="connsiteX3" fmla="*/ 1962334 w 2571654"/>
              <a:gd name="connsiteY3" fmla="*/ 2738516 h 7752549"/>
              <a:gd name="connsiteX4" fmla="*/ 965769 w 2571654"/>
              <a:gd name="connsiteY4" fmla="*/ 4039389 h 7752549"/>
              <a:gd name="connsiteX5" fmla="*/ 8819 w 2571654"/>
              <a:gd name="connsiteY5" fmla="*/ 7752549 h 7752549"/>
              <a:gd name="connsiteX6" fmla="*/ 0 w 2571654"/>
              <a:gd name="connsiteY6" fmla="*/ 0 h 7752549"/>
              <a:gd name="connsiteX0" fmla="*/ 0 w 2572726"/>
              <a:gd name="connsiteY0" fmla="*/ 0 h 7752549"/>
              <a:gd name="connsiteX1" fmla="*/ 1406728 w 2572726"/>
              <a:gd name="connsiteY1" fmla="*/ 837890 h 7752549"/>
              <a:gd name="connsiteX2" fmla="*/ 2557697 w 2572726"/>
              <a:gd name="connsiteY2" fmla="*/ 1825654 h 7752549"/>
              <a:gd name="connsiteX3" fmla="*/ 1962334 w 2572726"/>
              <a:gd name="connsiteY3" fmla="*/ 2738516 h 7752549"/>
              <a:gd name="connsiteX4" fmla="*/ 965769 w 2572726"/>
              <a:gd name="connsiteY4" fmla="*/ 4039389 h 7752549"/>
              <a:gd name="connsiteX5" fmla="*/ 8819 w 2572726"/>
              <a:gd name="connsiteY5" fmla="*/ 7752549 h 7752549"/>
              <a:gd name="connsiteX6" fmla="*/ 0 w 2572726"/>
              <a:gd name="connsiteY6" fmla="*/ 0 h 7752549"/>
              <a:gd name="connsiteX0" fmla="*/ 0 w 2574291"/>
              <a:gd name="connsiteY0" fmla="*/ 0 h 7752549"/>
              <a:gd name="connsiteX1" fmla="*/ 1371451 w 2574291"/>
              <a:gd name="connsiteY1" fmla="*/ 1031927 h 7752549"/>
              <a:gd name="connsiteX2" fmla="*/ 2557697 w 2574291"/>
              <a:gd name="connsiteY2" fmla="*/ 1825654 h 7752549"/>
              <a:gd name="connsiteX3" fmla="*/ 1962334 w 2574291"/>
              <a:gd name="connsiteY3" fmla="*/ 2738516 h 7752549"/>
              <a:gd name="connsiteX4" fmla="*/ 965769 w 2574291"/>
              <a:gd name="connsiteY4" fmla="*/ 4039389 h 7752549"/>
              <a:gd name="connsiteX5" fmla="*/ 8819 w 2574291"/>
              <a:gd name="connsiteY5" fmla="*/ 7752549 h 7752549"/>
              <a:gd name="connsiteX6" fmla="*/ 0 w 2574291"/>
              <a:gd name="connsiteY6" fmla="*/ 0 h 7752549"/>
              <a:gd name="connsiteX0" fmla="*/ 0 w 2574291"/>
              <a:gd name="connsiteY0" fmla="*/ 0 h 7752549"/>
              <a:gd name="connsiteX1" fmla="*/ 1371451 w 2574291"/>
              <a:gd name="connsiteY1" fmla="*/ 1031927 h 7752549"/>
              <a:gd name="connsiteX2" fmla="*/ 2557697 w 2574291"/>
              <a:gd name="connsiteY2" fmla="*/ 1825654 h 7752549"/>
              <a:gd name="connsiteX3" fmla="*/ 1962334 w 2574291"/>
              <a:gd name="connsiteY3" fmla="*/ 2738516 h 7752549"/>
              <a:gd name="connsiteX4" fmla="*/ 965769 w 2574291"/>
              <a:gd name="connsiteY4" fmla="*/ 4039389 h 7752549"/>
              <a:gd name="connsiteX5" fmla="*/ 8819 w 2574291"/>
              <a:gd name="connsiteY5" fmla="*/ 7752549 h 7752549"/>
              <a:gd name="connsiteX6" fmla="*/ 0 w 2574291"/>
              <a:gd name="connsiteY6" fmla="*/ 0 h 7752549"/>
              <a:gd name="connsiteX0" fmla="*/ 0 w 2574291"/>
              <a:gd name="connsiteY0" fmla="*/ 0 h 7752549"/>
              <a:gd name="connsiteX1" fmla="*/ 1371451 w 2574291"/>
              <a:gd name="connsiteY1" fmla="*/ 1031927 h 7752549"/>
              <a:gd name="connsiteX2" fmla="*/ 2557697 w 2574291"/>
              <a:gd name="connsiteY2" fmla="*/ 1825654 h 7752549"/>
              <a:gd name="connsiteX3" fmla="*/ 1962334 w 2574291"/>
              <a:gd name="connsiteY3" fmla="*/ 2738516 h 7752549"/>
              <a:gd name="connsiteX4" fmla="*/ 965769 w 2574291"/>
              <a:gd name="connsiteY4" fmla="*/ 4039389 h 7752549"/>
              <a:gd name="connsiteX5" fmla="*/ 8819 w 2574291"/>
              <a:gd name="connsiteY5" fmla="*/ 7752549 h 7752549"/>
              <a:gd name="connsiteX6" fmla="*/ 0 w 2574291"/>
              <a:gd name="connsiteY6" fmla="*/ 0 h 7752549"/>
              <a:gd name="connsiteX0" fmla="*/ 0 w 2571961"/>
              <a:gd name="connsiteY0" fmla="*/ 0 h 7752549"/>
              <a:gd name="connsiteX1" fmla="*/ 1424366 w 2571961"/>
              <a:gd name="connsiteY1" fmla="*/ 1014287 h 7752549"/>
              <a:gd name="connsiteX2" fmla="*/ 2557697 w 2571961"/>
              <a:gd name="connsiteY2" fmla="*/ 1825654 h 7752549"/>
              <a:gd name="connsiteX3" fmla="*/ 1962334 w 2571961"/>
              <a:gd name="connsiteY3" fmla="*/ 2738516 h 7752549"/>
              <a:gd name="connsiteX4" fmla="*/ 965769 w 2571961"/>
              <a:gd name="connsiteY4" fmla="*/ 4039389 h 7752549"/>
              <a:gd name="connsiteX5" fmla="*/ 8819 w 2571961"/>
              <a:gd name="connsiteY5" fmla="*/ 7752549 h 7752549"/>
              <a:gd name="connsiteX6" fmla="*/ 0 w 2571961"/>
              <a:gd name="connsiteY6" fmla="*/ 0 h 7752549"/>
              <a:gd name="connsiteX0" fmla="*/ 0 w 2571961"/>
              <a:gd name="connsiteY0" fmla="*/ 0 h 7752549"/>
              <a:gd name="connsiteX1" fmla="*/ 1424366 w 2571961"/>
              <a:gd name="connsiteY1" fmla="*/ 1014287 h 7752549"/>
              <a:gd name="connsiteX2" fmla="*/ 2557697 w 2571961"/>
              <a:gd name="connsiteY2" fmla="*/ 1825654 h 7752549"/>
              <a:gd name="connsiteX3" fmla="*/ 1962334 w 2571961"/>
              <a:gd name="connsiteY3" fmla="*/ 2738516 h 7752549"/>
              <a:gd name="connsiteX4" fmla="*/ 965769 w 2571961"/>
              <a:gd name="connsiteY4" fmla="*/ 4039389 h 7752549"/>
              <a:gd name="connsiteX5" fmla="*/ 8819 w 2571961"/>
              <a:gd name="connsiteY5" fmla="*/ 7752549 h 7752549"/>
              <a:gd name="connsiteX6" fmla="*/ 0 w 2571961"/>
              <a:gd name="connsiteY6" fmla="*/ 0 h 7752549"/>
              <a:gd name="connsiteX0" fmla="*/ 0 w 2570837"/>
              <a:gd name="connsiteY0" fmla="*/ 0 h 7752549"/>
              <a:gd name="connsiteX1" fmla="*/ 1450824 w 2570837"/>
              <a:gd name="connsiteY1" fmla="*/ 979007 h 7752549"/>
              <a:gd name="connsiteX2" fmla="*/ 2557697 w 2570837"/>
              <a:gd name="connsiteY2" fmla="*/ 1825654 h 7752549"/>
              <a:gd name="connsiteX3" fmla="*/ 1962334 w 2570837"/>
              <a:gd name="connsiteY3" fmla="*/ 2738516 h 7752549"/>
              <a:gd name="connsiteX4" fmla="*/ 965769 w 2570837"/>
              <a:gd name="connsiteY4" fmla="*/ 4039389 h 7752549"/>
              <a:gd name="connsiteX5" fmla="*/ 8819 w 2570837"/>
              <a:gd name="connsiteY5" fmla="*/ 7752549 h 7752549"/>
              <a:gd name="connsiteX6" fmla="*/ 0 w 2570837"/>
              <a:gd name="connsiteY6" fmla="*/ 0 h 7752549"/>
              <a:gd name="connsiteX0" fmla="*/ 0 w 2570837"/>
              <a:gd name="connsiteY0" fmla="*/ 0 h 7752549"/>
              <a:gd name="connsiteX1" fmla="*/ 1450824 w 2570837"/>
              <a:gd name="connsiteY1" fmla="*/ 979007 h 7752549"/>
              <a:gd name="connsiteX2" fmla="*/ 2557697 w 2570837"/>
              <a:gd name="connsiteY2" fmla="*/ 1825654 h 7752549"/>
              <a:gd name="connsiteX3" fmla="*/ 1962334 w 2570837"/>
              <a:gd name="connsiteY3" fmla="*/ 2738516 h 7752549"/>
              <a:gd name="connsiteX4" fmla="*/ 965769 w 2570837"/>
              <a:gd name="connsiteY4" fmla="*/ 4039389 h 7752549"/>
              <a:gd name="connsiteX5" fmla="*/ 8819 w 2570837"/>
              <a:gd name="connsiteY5" fmla="*/ 7752549 h 7752549"/>
              <a:gd name="connsiteX6" fmla="*/ 0 w 2570837"/>
              <a:gd name="connsiteY6" fmla="*/ 0 h 7752549"/>
              <a:gd name="connsiteX0" fmla="*/ 0 w 2563582"/>
              <a:gd name="connsiteY0" fmla="*/ 0 h 7752549"/>
              <a:gd name="connsiteX1" fmla="*/ 1644845 w 2563582"/>
              <a:gd name="connsiteY1" fmla="*/ 732051 h 7752549"/>
              <a:gd name="connsiteX2" fmla="*/ 2557697 w 2563582"/>
              <a:gd name="connsiteY2" fmla="*/ 1825654 h 7752549"/>
              <a:gd name="connsiteX3" fmla="*/ 1962334 w 2563582"/>
              <a:gd name="connsiteY3" fmla="*/ 2738516 h 7752549"/>
              <a:gd name="connsiteX4" fmla="*/ 965769 w 2563582"/>
              <a:gd name="connsiteY4" fmla="*/ 4039389 h 7752549"/>
              <a:gd name="connsiteX5" fmla="*/ 8819 w 2563582"/>
              <a:gd name="connsiteY5" fmla="*/ 7752549 h 7752549"/>
              <a:gd name="connsiteX6" fmla="*/ 0 w 2563582"/>
              <a:gd name="connsiteY6" fmla="*/ 0 h 7752549"/>
              <a:gd name="connsiteX0" fmla="*/ 0 w 3476547"/>
              <a:gd name="connsiteY0" fmla="*/ 0 h 7752549"/>
              <a:gd name="connsiteX1" fmla="*/ 1644845 w 3476547"/>
              <a:gd name="connsiteY1" fmla="*/ 732051 h 7752549"/>
              <a:gd name="connsiteX2" fmla="*/ 3474890 w 3476547"/>
              <a:gd name="connsiteY2" fmla="*/ 1852117 h 7752549"/>
              <a:gd name="connsiteX3" fmla="*/ 1962334 w 3476547"/>
              <a:gd name="connsiteY3" fmla="*/ 2738516 h 7752549"/>
              <a:gd name="connsiteX4" fmla="*/ 965769 w 3476547"/>
              <a:gd name="connsiteY4" fmla="*/ 4039389 h 7752549"/>
              <a:gd name="connsiteX5" fmla="*/ 8819 w 3476547"/>
              <a:gd name="connsiteY5" fmla="*/ 7752549 h 7752549"/>
              <a:gd name="connsiteX6" fmla="*/ 0 w 3476547"/>
              <a:gd name="connsiteY6" fmla="*/ 0 h 7752549"/>
              <a:gd name="connsiteX0" fmla="*/ 0 w 3476547"/>
              <a:gd name="connsiteY0" fmla="*/ 0 h 7752549"/>
              <a:gd name="connsiteX1" fmla="*/ 1644845 w 3476547"/>
              <a:gd name="connsiteY1" fmla="*/ 732051 h 7752549"/>
              <a:gd name="connsiteX2" fmla="*/ 3474890 w 3476547"/>
              <a:gd name="connsiteY2" fmla="*/ 1852117 h 7752549"/>
              <a:gd name="connsiteX3" fmla="*/ 1962334 w 3476547"/>
              <a:gd name="connsiteY3" fmla="*/ 2738516 h 7752549"/>
              <a:gd name="connsiteX4" fmla="*/ 965769 w 3476547"/>
              <a:gd name="connsiteY4" fmla="*/ 4039389 h 7752549"/>
              <a:gd name="connsiteX5" fmla="*/ 8819 w 3476547"/>
              <a:gd name="connsiteY5" fmla="*/ 7752549 h 7752549"/>
              <a:gd name="connsiteX6" fmla="*/ 0 w 3476547"/>
              <a:gd name="connsiteY6" fmla="*/ 0 h 7752549"/>
              <a:gd name="connsiteX0" fmla="*/ 0 w 3477326"/>
              <a:gd name="connsiteY0" fmla="*/ 0 h 7752549"/>
              <a:gd name="connsiteX1" fmla="*/ 1574292 w 3477326"/>
              <a:gd name="connsiteY1" fmla="*/ 1005467 h 7752549"/>
              <a:gd name="connsiteX2" fmla="*/ 3474890 w 3477326"/>
              <a:gd name="connsiteY2" fmla="*/ 1852117 h 7752549"/>
              <a:gd name="connsiteX3" fmla="*/ 1962334 w 3477326"/>
              <a:gd name="connsiteY3" fmla="*/ 2738516 h 7752549"/>
              <a:gd name="connsiteX4" fmla="*/ 965769 w 3477326"/>
              <a:gd name="connsiteY4" fmla="*/ 4039389 h 7752549"/>
              <a:gd name="connsiteX5" fmla="*/ 8819 w 3477326"/>
              <a:gd name="connsiteY5" fmla="*/ 7752549 h 7752549"/>
              <a:gd name="connsiteX6" fmla="*/ 0 w 3477326"/>
              <a:gd name="connsiteY6" fmla="*/ 0 h 7752549"/>
              <a:gd name="connsiteX0" fmla="*/ 0 w 3476459"/>
              <a:gd name="connsiteY0" fmla="*/ 0 h 7752549"/>
              <a:gd name="connsiteX1" fmla="*/ 1653664 w 3476459"/>
              <a:gd name="connsiteY1" fmla="*/ 926090 h 7752549"/>
              <a:gd name="connsiteX2" fmla="*/ 3474890 w 3476459"/>
              <a:gd name="connsiteY2" fmla="*/ 1852117 h 7752549"/>
              <a:gd name="connsiteX3" fmla="*/ 1962334 w 3476459"/>
              <a:gd name="connsiteY3" fmla="*/ 2738516 h 7752549"/>
              <a:gd name="connsiteX4" fmla="*/ 965769 w 3476459"/>
              <a:gd name="connsiteY4" fmla="*/ 4039389 h 7752549"/>
              <a:gd name="connsiteX5" fmla="*/ 8819 w 3476459"/>
              <a:gd name="connsiteY5" fmla="*/ 7752549 h 7752549"/>
              <a:gd name="connsiteX6" fmla="*/ 0 w 3476459"/>
              <a:gd name="connsiteY6" fmla="*/ 0 h 7752549"/>
              <a:gd name="connsiteX0" fmla="*/ 0 w 3476680"/>
              <a:gd name="connsiteY0" fmla="*/ 0 h 7752549"/>
              <a:gd name="connsiteX1" fmla="*/ 1653664 w 3476680"/>
              <a:gd name="connsiteY1" fmla="*/ 926090 h 7752549"/>
              <a:gd name="connsiteX2" fmla="*/ 3474890 w 3476680"/>
              <a:gd name="connsiteY2" fmla="*/ 1852117 h 7752549"/>
              <a:gd name="connsiteX3" fmla="*/ 1318535 w 3476680"/>
              <a:gd name="connsiteY3" fmla="*/ 2456280 h 7752549"/>
              <a:gd name="connsiteX4" fmla="*/ 965769 w 3476680"/>
              <a:gd name="connsiteY4" fmla="*/ 4039389 h 7752549"/>
              <a:gd name="connsiteX5" fmla="*/ 8819 w 3476680"/>
              <a:gd name="connsiteY5" fmla="*/ 7752549 h 7752549"/>
              <a:gd name="connsiteX6" fmla="*/ 0 w 3476680"/>
              <a:gd name="connsiteY6" fmla="*/ 0 h 7752549"/>
              <a:gd name="connsiteX0" fmla="*/ 0 w 3335789"/>
              <a:gd name="connsiteY0" fmla="*/ 0 h 7752549"/>
              <a:gd name="connsiteX1" fmla="*/ 1653664 w 3335789"/>
              <a:gd name="connsiteY1" fmla="*/ 926090 h 7752549"/>
              <a:gd name="connsiteX2" fmla="*/ 3333783 w 3335789"/>
              <a:gd name="connsiteY2" fmla="*/ 1746281 h 7752549"/>
              <a:gd name="connsiteX3" fmla="*/ 1318535 w 3335789"/>
              <a:gd name="connsiteY3" fmla="*/ 2456280 h 7752549"/>
              <a:gd name="connsiteX4" fmla="*/ 965769 w 3335789"/>
              <a:gd name="connsiteY4" fmla="*/ 4039389 h 7752549"/>
              <a:gd name="connsiteX5" fmla="*/ 8819 w 3335789"/>
              <a:gd name="connsiteY5" fmla="*/ 7752549 h 7752549"/>
              <a:gd name="connsiteX6" fmla="*/ 0 w 3335789"/>
              <a:gd name="connsiteY6" fmla="*/ 0 h 7752549"/>
              <a:gd name="connsiteX0" fmla="*/ 0 w 3335789"/>
              <a:gd name="connsiteY0" fmla="*/ 0 h 7752549"/>
              <a:gd name="connsiteX1" fmla="*/ 1653664 w 3335789"/>
              <a:gd name="connsiteY1" fmla="*/ 926090 h 7752549"/>
              <a:gd name="connsiteX2" fmla="*/ 3333783 w 3335789"/>
              <a:gd name="connsiteY2" fmla="*/ 1746281 h 7752549"/>
              <a:gd name="connsiteX3" fmla="*/ 1318535 w 3335789"/>
              <a:gd name="connsiteY3" fmla="*/ 2456280 h 7752549"/>
              <a:gd name="connsiteX4" fmla="*/ 630641 w 3335789"/>
              <a:gd name="connsiteY4" fmla="*/ 4057029 h 7752549"/>
              <a:gd name="connsiteX5" fmla="*/ 8819 w 3335789"/>
              <a:gd name="connsiteY5" fmla="*/ 7752549 h 7752549"/>
              <a:gd name="connsiteX6" fmla="*/ 0 w 3335789"/>
              <a:gd name="connsiteY6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630641 w 3339645"/>
              <a:gd name="connsiteY4" fmla="*/ 4057029 h 7752549"/>
              <a:gd name="connsiteX5" fmla="*/ 8819 w 3339645"/>
              <a:gd name="connsiteY5" fmla="*/ 7752549 h 7752549"/>
              <a:gd name="connsiteX6" fmla="*/ 0 w 3339645"/>
              <a:gd name="connsiteY6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701195 w 3339645"/>
              <a:gd name="connsiteY4" fmla="*/ 3400002 h 7752549"/>
              <a:gd name="connsiteX5" fmla="*/ 630641 w 3339645"/>
              <a:gd name="connsiteY5" fmla="*/ 4057029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701195 w 3339645"/>
              <a:gd name="connsiteY4" fmla="*/ 3400002 h 7752549"/>
              <a:gd name="connsiteX5" fmla="*/ 630641 w 3339645"/>
              <a:gd name="connsiteY5" fmla="*/ 4057029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701195 w 3339645"/>
              <a:gd name="connsiteY4" fmla="*/ 3400002 h 7752549"/>
              <a:gd name="connsiteX5" fmla="*/ 480716 w 3339645"/>
              <a:gd name="connsiteY5" fmla="*/ 4171687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657099 w 3339645"/>
              <a:gd name="connsiteY4" fmla="*/ 3391182 h 7752549"/>
              <a:gd name="connsiteX5" fmla="*/ 480716 w 3339645"/>
              <a:gd name="connsiteY5" fmla="*/ 4171687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657099 w 3339645"/>
              <a:gd name="connsiteY4" fmla="*/ 3391182 h 7752549"/>
              <a:gd name="connsiteX5" fmla="*/ 480716 w 3339645"/>
              <a:gd name="connsiteY5" fmla="*/ 4171687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657099 w 3339645"/>
              <a:gd name="connsiteY4" fmla="*/ 3391182 h 7752549"/>
              <a:gd name="connsiteX5" fmla="*/ 233779 w 3339645"/>
              <a:gd name="connsiteY5" fmla="*/ 5723984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9645"/>
              <a:gd name="connsiteY0" fmla="*/ 0 h 7752549"/>
              <a:gd name="connsiteX1" fmla="*/ 1653664 w 3339645"/>
              <a:gd name="connsiteY1" fmla="*/ 926090 h 7752549"/>
              <a:gd name="connsiteX2" fmla="*/ 3333783 w 3339645"/>
              <a:gd name="connsiteY2" fmla="*/ 1746281 h 7752549"/>
              <a:gd name="connsiteX3" fmla="*/ 1062779 w 3339645"/>
              <a:gd name="connsiteY3" fmla="*/ 2712056 h 7752549"/>
              <a:gd name="connsiteX4" fmla="*/ 471896 w 3339645"/>
              <a:gd name="connsiteY4" fmla="*/ 4661244 h 7752549"/>
              <a:gd name="connsiteX5" fmla="*/ 233779 w 3339645"/>
              <a:gd name="connsiteY5" fmla="*/ 5723984 h 7752549"/>
              <a:gd name="connsiteX6" fmla="*/ 8819 w 3339645"/>
              <a:gd name="connsiteY6" fmla="*/ 7752549 h 7752549"/>
              <a:gd name="connsiteX7" fmla="*/ 0 w 3339645"/>
              <a:gd name="connsiteY7" fmla="*/ 0 h 7752549"/>
              <a:gd name="connsiteX0" fmla="*/ 0 w 3338115"/>
              <a:gd name="connsiteY0" fmla="*/ 0 h 7752549"/>
              <a:gd name="connsiteX1" fmla="*/ 1653664 w 3338115"/>
              <a:gd name="connsiteY1" fmla="*/ 926090 h 7752549"/>
              <a:gd name="connsiteX2" fmla="*/ 3333783 w 3338115"/>
              <a:gd name="connsiteY2" fmla="*/ 1746281 h 7752549"/>
              <a:gd name="connsiteX3" fmla="*/ 1150971 w 3338115"/>
              <a:gd name="connsiteY3" fmla="*/ 3108950 h 7752549"/>
              <a:gd name="connsiteX4" fmla="*/ 471896 w 3338115"/>
              <a:gd name="connsiteY4" fmla="*/ 4661244 h 7752549"/>
              <a:gd name="connsiteX5" fmla="*/ 233779 w 3338115"/>
              <a:gd name="connsiteY5" fmla="*/ 5723984 h 7752549"/>
              <a:gd name="connsiteX6" fmla="*/ 8819 w 3338115"/>
              <a:gd name="connsiteY6" fmla="*/ 7752549 h 7752549"/>
              <a:gd name="connsiteX7" fmla="*/ 0 w 3338115"/>
              <a:gd name="connsiteY7" fmla="*/ 0 h 7752549"/>
              <a:gd name="connsiteX0" fmla="*/ 0 w 3259043"/>
              <a:gd name="connsiteY0" fmla="*/ 0 h 7752549"/>
              <a:gd name="connsiteX1" fmla="*/ 1653664 w 3259043"/>
              <a:gd name="connsiteY1" fmla="*/ 926090 h 7752549"/>
              <a:gd name="connsiteX2" fmla="*/ 3254410 w 3259043"/>
              <a:gd name="connsiteY2" fmla="*/ 2531249 h 7752549"/>
              <a:gd name="connsiteX3" fmla="*/ 1150971 w 3259043"/>
              <a:gd name="connsiteY3" fmla="*/ 3108950 h 7752549"/>
              <a:gd name="connsiteX4" fmla="*/ 471896 w 3259043"/>
              <a:gd name="connsiteY4" fmla="*/ 4661244 h 7752549"/>
              <a:gd name="connsiteX5" fmla="*/ 233779 w 3259043"/>
              <a:gd name="connsiteY5" fmla="*/ 5723984 h 7752549"/>
              <a:gd name="connsiteX6" fmla="*/ 8819 w 3259043"/>
              <a:gd name="connsiteY6" fmla="*/ 7752549 h 7752549"/>
              <a:gd name="connsiteX7" fmla="*/ 0 w 3259043"/>
              <a:gd name="connsiteY7" fmla="*/ 0 h 7752549"/>
              <a:gd name="connsiteX0" fmla="*/ 0 w 2441411"/>
              <a:gd name="connsiteY0" fmla="*/ 0 h 7752549"/>
              <a:gd name="connsiteX1" fmla="*/ 1653664 w 2441411"/>
              <a:gd name="connsiteY1" fmla="*/ 926090 h 7752549"/>
              <a:gd name="connsiteX2" fmla="*/ 2425409 w 2441411"/>
              <a:gd name="connsiteY2" fmla="*/ 2522429 h 7752549"/>
              <a:gd name="connsiteX3" fmla="*/ 1150971 w 2441411"/>
              <a:gd name="connsiteY3" fmla="*/ 3108950 h 7752549"/>
              <a:gd name="connsiteX4" fmla="*/ 471896 w 2441411"/>
              <a:gd name="connsiteY4" fmla="*/ 4661244 h 7752549"/>
              <a:gd name="connsiteX5" fmla="*/ 233779 w 2441411"/>
              <a:gd name="connsiteY5" fmla="*/ 5723984 h 7752549"/>
              <a:gd name="connsiteX6" fmla="*/ 8819 w 2441411"/>
              <a:gd name="connsiteY6" fmla="*/ 7752549 h 7752549"/>
              <a:gd name="connsiteX7" fmla="*/ 0 w 2441411"/>
              <a:gd name="connsiteY7" fmla="*/ 0 h 7752549"/>
              <a:gd name="connsiteX0" fmla="*/ 0 w 2437297"/>
              <a:gd name="connsiteY0" fmla="*/ 0 h 7752549"/>
              <a:gd name="connsiteX1" fmla="*/ 1653664 w 2437297"/>
              <a:gd name="connsiteY1" fmla="*/ 926090 h 7752549"/>
              <a:gd name="connsiteX2" fmla="*/ 2425409 w 2437297"/>
              <a:gd name="connsiteY2" fmla="*/ 2522429 h 7752549"/>
              <a:gd name="connsiteX3" fmla="*/ 1239162 w 2437297"/>
              <a:gd name="connsiteY3" fmla="*/ 3391186 h 7752549"/>
              <a:gd name="connsiteX4" fmla="*/ 471896 w 2437297"/>
              <a:gd name="connsiteY4" fmla="*/ 4661244 h 7752549"/>
              <a:gd name="connsiteX5" fmla="*/ 233779 w 2437297"/>
              <a:gd name="connsiteY5" fmla="*/ 5723984 h 7752549"/>
              <a:gd name="connsiteX6" fmla="*/ 8819 w 2437297"/>
              <a:gd name="connsiteY6" fmla="*/ 7752549 h 7752549"/>
              <a:gd name="connsiteX7" fmla="*/ 0 w 2437297"/>
              <a:gd name="connsiteY7" fmla="*/ 0 h 7752549"/>
              <a:gd name="connsiteX0" fmla="*/ 0 w 2463755"/>
              <a:gd name="connsiteY0" fmla="*/ 57 h 7020556"/>
              <a:gd name="connsiteX1" fmla="*/ 1680122 w 2463755"/>
              <a:gd name="connsiteY1" fmla="*/ 194097 h 7020556"/>
              <a:gd name="connsiteX2" fmla="*/ 2451867 w 2463755"/>
              <a:gd name="connsiteY2" fmla="*/ 1790436 h 7020556"/>
              <a:gd name="connsiteX3" fmla="*/ 1265620 w 2463755"/>
              <a:gd name="connsiteY3" fmla="*/ 2659193 h 7020556"/>
              <a:gd name="connsiteX4" fmla="*/ 498354 w 2463755"/>
              <a:gd name="connsiteY4" fmla="*/ 3929251 h 7020556"/>
              <a:gd name="connsiteX5" fmla="*/ 260237 w 2463755"/>
              <a:gd name="connsiteY5" fmla="*/ 4991991 h 7020556"/>
              <a:gd name="connsiteX6" fmla="*/ 35277 w 2463755"/>
              <a:gd name="connsiteY6" fmla="*/ 7020556 h 7020556"/>
              <a:gd name="connsiteX7" fmla="*/ 0 w 2463755"/>
              <a:gd name="connsiteY7" fmla="*/ 57 h 7020556"/>
              <a:gd name="connsiteX0" fmla="*/ 0 w 2465251"/>
              <a:gd name="connsiteY0" fmla="*/ 0 h 7020499"/>
              <a:gd name="connsiteX1" fmla="*/ 1697760 w 2465251"/>
              <a:gd name="connsiteY1" fmla="*/ 564474 h 7020499"/>
              <a:gd name="connsiteX2" fmla="*/ 2451867 w 2465251"/>
              <a:gd name="connsiteY2" fmla="*/ 1790379 h 7020499"/>
              <a:gd name="connsiteX3" fmla="*/ 1265620 w 2465251"/>
              <a:gd name="connsiteY3" fmla="*/ 2659136 h 7020499"/>
              <a:gd name="connsiteX4" fmla="*/ 498354 w 2465251"/>
              <a:gd name="connsiteY4" fmla="*/ 3929194 h 7020499"/>
              <a:gd name="connsiteX5" fmla="*/ 260237 w 2465251"/>
              <a:gd name="connsiteY5" fmla="*/ 4991934 h 7020499"/>
              <a:gd name="connsiteX6" fmla="*/ 35277 w 2465251"/>
              <a:gd name="connsiteY6" fmla="*/ 7020499 h 7020499"/>
              <a:gd name="connsiteX7" fmla="*/ 0 w 2465251"/>
              <a:gd name="connsiteY7" fmla="*/ 0 h 7020499"/>
              <a:gd name="connsiteX0" fmla="*/ 0 w 2465251"/>
              <a:gd name="connsiteY0" fmla="*/ 0 h 5706338"/>
              <a:gd name="connsiteX1" fmla="*/ 1697760 w 2465251"/>
              <a:gd name="connsiteY1" fmla="*/ 564474 h 5706338"/>
              <a:gd name="connsiteX2" fmla="*/ 2451867 w 2465251"/>
              <a:gd name="connsiteY2" fmla="*/ 1790379 h 5706338"/>
              <a:gd name="connsiteX3" fmla="*/ 1265620 w 2465251"/>
              <a:gd name="connsiteY3" fmla="*/ 2659136 h 5706338"/>
              <a:gd name="connsiteX4" fmla="*/ 498354 w 2465251"/>
              <a:gd name="connsiteY4" fmla="*/ 3929194 h 5706338"/>
              <a:gd name="connsiteX5" fmla="*/ 260237 w 2465251"/>
              <a:gd name="connsiteY5" fmla="*/ 4991934 h 5706338"/>
              <a:gd name="connsiteX6" fmla="*/ 88192 w 2465251"/>
              <a:gd name="connsiteY6" fmla="*/ 5706338 h 5706338"/>
              <a:gd name="connsiteX7" fmla="*/ 0 w 2465251"/>
              <a:gd name="connsiteY7" fmla="*/ 0 h 5706338"/>
              <a:gd name="connsiteX0" fmla="*/ 61827 w 2377153"/>
              <a:gd name="connsiteY0" fmla="*/ 0 h 5688695"/>
              <a:gd name="connsiteX1" fmla="*/ 1609662 w 2377153"/>
              <a:gd name="connsiteY1" fmla="*/ 546831 h 5688695"/>
              <a:gd name="connsiteX2" fmla="*/ 2363769 w 2377153"/>
              <a:gd name="connsiteY2" fmla="*/ 1772736 h 5688695"/>
              <a:gd name="connsiteX3" fmla="*/ 1177522 w 2377153"/>
              <a:gd name="connsiteY3" fmla="*/ 2641493 h 5688695"/>
              <a:gd name="connsiteX4" fmla="*/ 410256 w 2377153"/>
              <a:gd name="connsiteY4" fmla="*/ 3911551 h 5688695"/>
              <a:gd name="connsiteX5" fmla="*/ 172139 w 2377153"/>
              <a:gd name="connsiteY5" fmla="*/ 4974291 h 5688695"/>
              <a:gd name="connsiteX6" fmla="*/ 94 w 2377153"/>
              <a:gd name="connsiteY6" fmla="*/ 5688695 h 5688695"/>
              <a:gd name="connsiteX7" fmla="*/ 61827 w 2377153"/>
              <a:gd name="connsiteY7" fmla="*/ 0 h 5688695"/>
              <a:gd name="connsiteX0" fmla="*/ 0 w 2315326"/>
              <a:gd name="connsiteY0" fmla="*/ 0 h 6553043"/>
              <a:gd name="connsiteX1" fmla="*/ 1547835 w 2315326"/>
              <a:gd name="connsiteY1" fmla="*/ 546831 h 6553043"/>
              <a:gd name="connsiteX2" fmla="*/ 2301942 w 2315326"/>
              <a:gd name="connsiteY2" fmla="*/ 1772736 h 6553043"/>
              <a:gd name="connsiteX3" fmla="*/ 1115695 w 2315326"/>
              <a:gd name="connsiteY3" fmla="*/ 2641493 h 6553043"/>
              <a:gd name="connsiteX4" fmla="*/ 348429 w 2315326"/>
              <a:gd name="connsiteY4" fmla="*/ 3911551 h 6553043"/>
              <a:gd name="connsiteX5" fmla="*/ 110312 w 2315326"/>
              <a:gd name="connsiteY5" fmla="*/ 4974291 h 6553043"/>
              <a:gd name="connsiteX6" fmla="*/ 35278 w 2315326"/>
              <a:gd name="connsiteY6" fmla="*/ 6553043 h 6553043"/>
              <a:gd name="connsiteX7" fmla="*/ 0 w 2315326"/>
              <a:gd name="connsiteY7" fmla="*/ 0 h 6553043"/>
              <a:gd name="connsiteX0" fmla="*/ 0 w 2306213"/>
              <a:gd name="connsiteY0" fmla="*/ 0 h 6553043"/>
              <a:gd name="connsiteX1" fmla="*/ 1547835 w 2306213"/>
              <a:gd name="connsiteY1" fmla="*/ 546831 h 6553043"/>
              <a:gd name="connsiteX2" fmla="*/ 2301942 w 2306213"/>
              <a:gd name="connsiteY2" fmla="*/ 1772736 h 6553043"/>
              <a:gd name="connsiteX3" fmla="*/ 1336174 w 2306213"/>
              <a:gd name="connsiteY3" fmla="*/ 3047210 h 6553043"/>
              <a:gd name="connsiteX4" fmla="*/ 348429 w 2306213"/>
              <a:gd name="connsiteY4" fmla="*/ 3911551 h 6553043"/>
              <a:gd name="connsiteX5" fmla="*/ 110312 w 2306213"/>
              <a:gd name="connsiteY5" fmla="*/ 4974291 h 6553043"/>
              <a:gd name="connsiteX6" fmla="*/ 35278 w 2306213"/>
              <a:gd name="connsiteY6" fmla="*/ 6553043 h 6553043"/>
              <a:gd name="connsiteX7" fmla="*/ 0 w 2306213"/>
              <a:gd name="connsiteY7" fmla="*/ 0 h 6553043"/>
              <a:gd name="connsiteX0" fmla="*/ 0 w 2306213"/>
              <a:gd name="connsiteY0" fmla="*/ 0 h 6553043"/>
              <a:gd name="connsiteX1" fmla="*/ 1547835 w 2306213"/>
              <a:gd name="connsiteY1" fmla="*/ 546831 h 6553043"/>
              <a:gd name="connsiteX2" fmla="*/ 2301942 w 2306213"/>
              <a:gd name="connsiteY2" fmla="*/ 1772736 h 6553043"/>
              <a:gd name="connsiteX3" fmla="*/ 1336174 w 2306213"/>
              <a:gd name="connsiteY3" fmla="*/ 3047210 h 6553043"/>
              <a:gd name="connsiteX4" fmla="*/ 418982 w 2306213"/>
              <a:gd name="connsiteY4" fmla="*/ 4396644 h 6553043"/>
              <a:gd name="connsiteX5" fmla="*/ 110312 w 2306213"/>
              <a:gd name="connsiteY5" fmla="*/ 4974291 h 6553043"/>
              <a:gd name="connsiteX6" fmla="*/ 35278 w 2306213"/>
              <a:gd name="connsiteY6" fmla="*/ 6553043 h 6553043"/>
              <a:gd name="connsiteX7" fmla="*/ 0 w 2306213"/>
              <a:gd name="connsiteY7" fmla="*/ 0 h 6553043"/>
              <a:gd name="connsiteX0" fmla="*/ 0 w 2306213"/>
              <a:gd name="connsiteY0" fmla="*/ 0 h 6553043"/>
              <a:gd name="connsiteX1" fmla="*/ 1547835 w 2306213"/>
              <a:gd name="connsiteY1" fmla="*/ 546831 h 6553043"/>
              <a:gd name="connsiteX2" fmla="*/ 2301942 w 2306213"/>
              <a:gd name="connsiteY2" fmla="*/ 1772736 h 6553043"/>
              <a:gd name="connsiteX3" fmla="*/ 1336174 w 2306213"/>
              <a:gd name="connsiteY3" fmla="*/ 3047210 h 6553043"/>
              <a:gd name="connsiteX4" fmla="*/ 418982 w 2306213"/>
              <a:gd name="connsiteY4" fmla="*/ 4396644 h 6553043"/>
              <a:gd name="connsiteX5" fmla="*/ 154407 w 2306213"/>
              <a:gd name="connsiteY5" fmla="*/ 5362365 h 6553043"/>
              <a:gd name="connsiteX6" fmla="*/ 35278 w 2306213"/>
              <a:gd name="connsiteY6" fmla="*/ 6553043 h 6553043"/>
              <a:gd name="connsiteX7" fmla="*/ 0 w 2306213"/>
              <a:gd name="connsiteY7" fmla="*/ 0 h 6553043"/>
              <a:gd name="connsiteX0" fmla="*/ 0 w 2312493"/>
              <a:gd name="connsiteY0" fmla="*/ 0 h 6553043"/>
              <a:gd name="connsiteX1" fmla="*/ 1547835 w 2312493"/>
              <a:gd name="connsiteY1" fmla="*/ 546831 h 6553043"/>
              <a:gd name="connsiteX2" fmla="*/ 2301942 w 2312493"/>
              <a:gd name="connsiteY2" fmla="*/ 1772736 h 6553043"/>
              <a:gd name="connsiteX3" fmla="*/ 1177429 w 2312493"/>
              <a:gd name="connsiteY3" fmla="*/ 3920377 h 6553043"/>
              <a:gd name="connsiteX4" fmla="*/ 418982 w 2312493"/>
              <a:gd name="connsiteY4" fmla="*/ 4396644 h 6553043"/>
              <a:gd name="connsiteX5" fmla="*/ 154407 w 2312493"/>
              <a:gd name="connsiteY5" fmla="*/ 5362365 h 6553043"/>
              <a:gd name="connsiteX6" fmla="*/ 35278 w 2312493"/>
              <a:gd name="connsiteY6" fmla="*/ 6553043 h 6553043"/>
              <a:gd name="connsiteX7" fmla="*/ 0 w 2312493"/>
              <a:gd name="connsiteY7" fmla="*/ 0 h 6553043"/>
              <a:gd name="connsiteX0" fmla="*/ 0 w 2312493"/>
              <a:gd name="connsiteY0" fmla="*/ 0 h 6553043"/>
              <a:gd name="connsiteX1" fmla="*/ 1547835 w 2312493"/>
              <a:gd name="connsiteY1" fmla="*/ 546831 h 6553043"/>
              <a:gd name="connsiteX2" fmla="*/ 2301942 w 2312493"/>
              <a:gd name="connsiteY2" fmla="*/ 1772736 h 6553043"/>
              <a:gd name="connsiteX3" fmla="*/ 1177429 w 2312493"/>
              <a:gd name="connsiteY3" fmla="*/ 3920377 h 6553043"/>
              <a:gd name="connsiteX4" fmla="*/ 348429 w 2312493"/>
              <a:gd name="connsiteY4" fmla="*/ 4996395 h 6553043"/>
              <a:gd name="connsiteX5" fmla="*/ 154407 w 2312493"/>
              <a:gd name="connsiteY5" fmla="*/ 5362365 h 6553043"/>
              <a:gd name="connsiteX6" fmla="*/ 35278 w 2312493"/>
              <a:gd name="connsiteY6" fmla="*/ 6553043 h 6553043"/>
              <a:gd name="connsiteX7" fmla="*/ 0 w 2312493"/>
              <a:gd name="connsiteY7" fmla="*/ 0 h 6553043"/>
              <a:gd name="connsiteX0" fmla="*/ 0 w 2312493"/>
              <a:gd name="connsiteY0" fmla="*/ 0 h 6553043"/>
              <a:gd name="connsiteX1" fmla="*/ 1547835 w 2312493"/>
              <a:gd name="connsiteY1" fmla="*/ 546831 h 6553043"/>
              <a:gd name="connsiteX2" fmla="*/ 2301942 w 2312493"/>
              <a:gd name="connsiteY2" fmla="*/ 1772736 h 6553043"/>
              <a:gd name="connsiteX3" fmla="*/ 1177429 w 2312493"/>
              <a:gd name="connsiteY3" fmla="*/ 3920377 h 6553043"/>
              <a:gd name="connsiteX4" fmla="*/ 348429 w 2312493"/>
              <a:gd name="connsiteY4" fmla="*/ 4996395 h 6553043"/>
              <a:gd name="connsiteX5" fmla="*/ 127950 w 2312493"/>
              <a:gd name="connsiteY5" fmla="*/ 5882737 h 6553043"/>
              <a:gd name="connsiteX6" fmla="*/ 35278 w 2312493"/>
              <a:gd name="connsiteY6" fmla="*/ 6553043 h 6553043"/>
              <a:gd name="connsiteX7" fmla="*/ 0 w 2312493"/>
              <a:gd name="connsiteY7" fmla="*/ 0 h 6553043"/>
              <a:gd name="connsiteX0" fmla="*/ 0 w 2302050"/>
              <a:gd name="connsiteY0" fmla="*/ 0 h 6553043"/>
              <a:gd name="connsiteX1" fmla="*/ 1115696 w 2302050"/>
              <a:gd name="connsiteY1" fmla="*/ 802607 h 6553043"/>
              <a:gd name="connsiteX2" fmla="*/ 2301942 w 2302050"/>
              <a:gd name="connsiteY2" fmla="*/ 1772736 h 6553043"/>
              <a:gd name="connsiteX3" fmla="*/ 1177429 w 2302050"/>
              <a:gd name="connsiteY3" fmla="*/ 3920377 h 6553043"/>
              <a:gd name="connsiteX4" fmla="*/ 348429 w 2302050"/>
              <a:gd name="connsiteY4" fmla="*/ 4996395 h 6553043"/>
              <a:gd name="connsiteX5" fmla="*/ 127950 w 2302050"/>
              <a:gd name="connsiteY5" fmla="*/ 5882737 h 6553043"/>
              <a:gd name="connsiteX6" fmla="*/ 35278 w 2302050"/>
              <a:gd name="connsiteY6" fmla="*/ 6553043 h 6553043"/>
              <a:gd name="connsiteX7" fmla="*/ 0 w 2302050"/>
              <a:gd name="connsiteY7" fmla="*/ 0 h 6553043"/>
              <a:gd name="connsiteX0" fmla="*/ 0 w 2046354"/>
              <a:gd name="connsiteY0" fmla="*/ 0 h 6553043"/>
              <a:gd name="connsiteX1" fmla="*/ 1115696 w 2046354"/>
              <a:gd name="connsiteY1" fmla="*/ 802607 h 6553043"/>
              <a:gd name="connsiteX2" fmla="*/ 2046187 w 2046354"/>
              <a:gd name="connsiteY2" fmla="*/ 2231372 h 6553043"/>
              <a:gd name="connsiteX3" fmla="*/ 1177429 w 2046354"/>
              <a:gd name="connsiteY3" fmla="*/ 3920377 h 6553043"/>
              <a:gd name="connsiteX4" fmla="*/ 348429 w 2046354"/>
              <a:gd name="connsiteY4" fmla="*/ 4996395 h 6553043"/>
              <a:gd name="connsiteX5" fmla="*/ 127950 w 2046354"/>
              <a:gd name="connsiteY5" fmla="*/ 5882737 h 6553043"/>
              <a:gd name="connsiteX6" fmla="*/ 35278 w 2046354"/>
              <a:gd name="connsiteY6" fmla="*/ 6553043 h 6553043"/>
              <a:gd name="connsiteX7" fmla="*/ 0 w 2046354"/>
              <a:gd name="connsiteY7" fmla="*/ 0 h 6553043"/>
              <a:gd name="connsiteX0" fmla="*/ 0 w 2067495"/>
              <a:gd name="connsiteY0" fmla="*/ 0 h 6553043"/>
              <a:gd name="connsiteX1" fmla="*/ 1115696 w 2067495"/>
              <a:gd name="connsiteY1" fmla="*/ 802607 h 6553043"/>
              <a:gd name="connsiteX2" fmla="*/ 1744332 w 2067495"/>
              <a:gd name="connsiteY2" fmla="*/ 1781237 h 6553043"/>
              <a:gd name="connsiteX3" fmla="*/ 2046187 w 2067495"/>
              <a:gd name="connsiteY3" fmla="*/ 2231372 h 6553043"/>
              <a:gd name="connsiteX4" fmla="*/ 1177429 w 2067495"/>
              <a:gd name="connsiteY4" fmla="*/ 3920377 h 6553043"/>
              <a:gd name="connsiteX5" fmla="*/ 348429 w 2067495"/>
              <a:gd name="connsiteY5" fmla="*/ 4996395 h 6553043"/>
              <a:gd name="connsiteX6" fmla="*/ 127950 w 2067495"/>
              <a:gd name="connsiteY6" fmla="*/ 5882737 h 6553043"/>
              <a:gd name="connsiteX7" fmla="*/ 35278 w 2067495"/>
              <a:gd name="connsiteY7" fmla="*/ 6553043 h 6553043"/>
              <a:gd name="connsiteX8" fmla="*/ 0 w 2067495"/>
              <a:gd name="connsiteY8" fmla="*/ 0 h 6553043"/>
              <a:gd name="connsiteX0" fmla="*/ 0 w 2018674"/>
              <a:gd name="connsiteY0" fmla="*/ 0 h 6553043"/>
              <a:gd name="connsiteX1" fmla="*/ 1115696 w 2018674"/>
              <a:gd name="connsiteY1" fmla="*/ 802607 h 6553043"/>
              <a:gd name="connsiteX2" fmla="*/ 1744332 w 2018674"/>
              <a:gd name="connsiteY2" fmla="*/ 1781237 h 6553043"/>
              <a:gd name="connsiteX3" fmla="*/ 1993272 w 2018674"/>
              <a:gd name="connsiteY3" fmla="*/ 2963421 h 6553043"/>
              <a:gd name="connsiteX4" fmla="*/ 1177429 w 2018674"/>
              <a:gd name="connsiteY4" fmla="*/ 3920377 h 6553043"/>
              <a:gd name="connsiteX5" fmla="*/ 348429 w 2018674"/>
              <a:gd name="connsiteY5" fmla="*/ 4996395 h 6553043"/>
              <a:gd name="connsiteX6" fmla="*/ 127950 w 2018674"/>
              <a:gd name="connsiteY6" fmla="*/ 5882737 h 6553043"/>
              <a:gd name="connsiteX7" fmla="*/ 35278 w 2018674"/>
              <a:gd name="connsiteY7" fmla="*/ 6553043 h 6553043"/>
              <a:gd name="connsiteX8" fmla="*/ 0 w 2018674"/>
              <a:gd name="connsiteY8" fmla="*/ 0 h 6553043"/>
              <a:gd name="connsiteX0" fmla="*/ 0 w 2018674"/>
              <a:gd name="connsiteY0" fmla="*/ 0 h 6553043"/>
              <a:gd name="connsiteX1" fmla="*/ 1106877 w 2018674"/>
              <a:gd name="connsiteY1" fmla="*/ 1058386 h 6553043"/>
              <a:gd name="connsiteX2" fmla="*/ 1744332 w 2018674"/>
              <a:gd name="connsiteY2" fmla="*/ 1781237 h 6553043"/>
              <a:gd name="connsiteX3" fmla="*/ 1993272 w 2018674"/>
              <a:gd name="connsiteY3" fmla="*/ 2963421 h 6553043"/>
              <a:gd name="connsiteX4" fmla="*/ 1177429 w 2018674"/>
              <a:gd name="connsiteY4" fmla="*/ 3920377 h 6553043"/>
              <a:gd name="connsiteX5" fmla="*/ 348429 w 2018674"/>
              <a:gd name="connsiteY5" fmla="*/ 4996395 h 6553043"/>
              <a:gd name="connsiteX6" fmla="*/ 127950 w 2018674"/>
              <a:gd name="connsiteY6" fmla="*/ 5882737 h 6553043"/>
              <a:gd name="connsiteX7" fmla="*/ 35278 w 2018674"/>
              <a:gd name="connsiteY7" fmla="*/ 6553043 h 6553043"/>
              <a:gd name="connsiteX8" fmla="*/ 0 w 2018674"/>
              <a:gd name="connsiteY8" fmla="*/ 0 h 6553043"/>
              <a:gd name="connsiteX0" fmla="*/ 0 w 2016107"/>
              <a:gd name="connsiteY0" fmla="*/ 0 h 6553043"/>
              <a:gd name="connsiteX1" fmla="*/ 1106877 w 2016107"/>
              <a:gd name="connsiteY1" fmla="*/ 1058386 h 6553043"/>
              <a:gd name="connsiteX2" fmla="*/ 1726694 w 2016107"/>
              <a:gd name="connsiteY2" fmla="*/ 2134035 h 6553043"/>
              <a:gd name="connsiteX3" fmla="*/ 1993272 w 2016107"/>
              <a:gd name="connsiteY3" fmla="*/ 2963421 h 6553043"/>
              <a:gd name="connsiteX4" fmla="*/ 1177429 w 2016107"/>
              <a:gd name="connsiteY4" fmla="*/ 3920377 h 6553043"/>
              <a:gd name="connsiteX5" fmla="*/ 348429 w 2016107"/>
              <a:gd name="connsiteY5" fmla="*/ 4996395 h 6553043"/>
              <a:gd name="connsiteX6" fmla="*/ 127950 w 2016107"/>
              <a:gd name="connsiteY6" fmla="*/ 5882737 h 6553043"/>
              <a:gd name="connsiteX7" fmla="*/ 35278 w 2016107"/>
              <a:gd name="connsiteY7" fmla="*/ 6553043 h 6553043"/>
              <a:gd name="connsiteX8" fmla="*/ 0 w 2016107"/>
              <a:gd name="connsiteY8" fmla="*/ 0 h 6553043"/>
              <a:gd name="connsiteX0" fmla="*/ 0 w 2016107"/>
              <a:gd name="connsiteY0" fmla="*/ 0 h 6553043"/>
              <a:gd name="connsiteX1" fmla="*/ 1106877 w 2016107"/>
              <a:gd name="connsiteY1" fmla="*/ 1058386 h 6553043"/>
              <a:gd name="connsiteX2" fmla="*/ 1726694 w 2016107"/>
              <a:gd name="connsiteY2" fmla="*/ 2134035 h 6553043"/>
              <a:gd name="connsiteX3" fmla="*/ 1993272 w 2016107"/>
              <a:gd name="connsiteY3" fmla="*/ 2963421 h 6553043"/>
              <a:gd name="connsiteX4" fmla="*/ 1177429 w 2016107"/>
              <a:gd name="connsiteY4" fmla="*/ 3920377 h 6553043"/>
              <a:gd name="connsiteX5" fmla="*/ 348429 w 2016107"/>
              <a:gd name="connsiteY5" fmla="*/ 4996395 h 6553043"/>
              <a:gd name="connsiteX6" fmla="*/ 127950 w 2016107"/>
              <a:gd name="connsiteY6" fmla="*/ 5882737 h 6553043"/>
              <a:gd name="connsiteX7" fmla="*/ 35278 w 2016107"/>
              <a:gd name="connsiteY7" fmla="*/ 6553043 h 6553043"/>
              <a:gd name="connsiteX8" fmla="*/ 0 w 2016107"/>
              <a:gd name="connsiteY8" fmla="*/ 0 h 6553043"/>
              <a:gd name="connsiteX0" fmla="*/ 0 w 2016107"/>
              <a:gd name="connsiteY0" fmla="*/ 0 h 6553043"/>
              <a:gd name="connsiteX1" fmla="*/ 1071600 w 2016107"/>
              <a:gd name="connsiteY1" fmla="*/ 1093665 h 6553043"/>
              <a:gd name="connsiteX2" fmla="*/ 1726694 w 2016107"/>
              <a:gd name="connsiteY2" fmla="*/ 2134035 h 6553043"/>
              <a:gd name="connsiteX3" fmla="*/ 1993272 w 2016107"/>
              <a:gd name="connsiteY3" fmla="*/ 2963421 h 6553043"/>
              <a:gd name="connsiteX4" fmla="*/ 1177429 w 2016107"/>
              <a:gd name="connsiteY4" fmla="*/ 3920377 h 6553043"/>
              <a:gd name="connsiteX5" fmla="*/ 348429 w 2016107"/>
              <a:gd name="connsiteY5" fmla="*/ 4996395 h 6553043"/>
              <a:gd name="connsiteX6" fmla="*/ 127950 w 2016107"/>
              <a:gd name="connsiteY6" fmla="*/ 5882737 h 6553043"/>
              <a:gd name="connsiteX7" fmla="*/ 35278 w 2016107"/>
              <a:gd name="connsiteY7" fmla="*/ 6553043 h 6553043"/>
              <a:gd name="connsiteX8" fmla="*/ 0 w 2016107"/>
              <a:gd name="connsiteY8" fmla="*/ 0 h 6553043"/>
              <a:gd name="connsiteX0" fmla="*/ 0 w 2016107"/>
              <a:gd name="connsiteY0" fmla="*/ 0 h 6553043"/>
              <a:gd name="connsiteX1" fmla="*/ 1071600 w 2016107"/>
              <a:gd name="connsiteY1" fmla="*/ 1093665 h 6553043"/>
              <a:gd name="connsiteX2" fmla="*/ 1726694 w 2016107"/>
              <a:gd name="connsiteY2" fmla="*/ 2134035 h 6553043"/>
              <a:gd name="connsiteX3" fmla="*/ 1993272 w 2016107"/>
              <a:gd name="connsiteY3" fmla="*/ 2963421 h 6553043"/>
              <a:gd name="connsiteX4" fmla="*/ 1177429 w 2016107"/>
              <a:gd name="connsiteY4" fmla="*/ 3920377 h 6553043"/>
              <a:gd name="connsiteX5" fmla="*/ 348429 w 2016107"/>
              <a:gd name="connsiteY5" fmla="*/ 4996395 h 6553043"/>
              <a:gd name="connsiteX6" fmla="*/ 127950 w 2016107"/>
              <a:gd name="connsiteY6" fmla="*/ 5882737 h 6553043"/>
              <a:gd name="connsiteX7" fmla="*/ 35278 w 2016107"/>
              <a:gd name="connsiteY7" fmla="*/ 6553043 h 6553043"/>
              <a:gd name="connsiteX8" fmla="*/ 0 w 2016107"/>
              <a:gd name="connsiteY8" fmla="*/ 0 h 6553043"/>
              <a:gd name="connsiteX0" fmla="*/ 0 w 2016107"/>
              <a:gd name="connsiteY0" fmla="*/ 0 h 6553043"/>
              <a:gd name="connsiteX1" fmla="*/ 1071600 w 2016107"/>
              <a:gd name="connsiteY1" fmla="*/ 1093665 h 6553043"/>
              <a:gd name="connsiteX2" fmla="*/ 1726694 w 2016107"/>
              <a:gd name="connsiteY2" fmla="*/ 2134035 h 6553043"/>
              <a:gd name="connsiteX3" fmla="*/ 1993272 w 2016107"/>
              <a:gd name="connsiteY3" fmla="*/ 2963421 h 6553043"/>
              <a:gd name="connsiteX4" fmla="*/ 1177429 w 2016107"/>
              <a:gd name="connsiteY4" fmla="*/ 3920377 h 6553043"/>
              <a:gd name="connsiteX5" fmla="*/ 348429 w 2016107"/>
              <a:gd name="connsiteY5" fmla="*/ 4996395 h 6553043"/>
              <a:gd name="connsiteX6" fmla="*/ 127950 w 2016107"/>
              <a:gd name="connsiteY6" fmla="*/ 5882737 h 6553043"/>
              <a:gd name="connsiteX7" fmla="*/ 35278 w 2016107"/>
              <a:gd name="connsiteY7" fmla="*/ 6553043 h 6553043"/>
              <a:gd name="connsiteX8" fmla="*/ 0 w 2016107"/>
              <a:gd name="connsiteY8" fmla="*/ 0 h 6553043"/>
              <a:gd name="connsiteX0" fmla="*/ 0 w 2016107"/>
              <a:gd name="connsiteY0" fmla="*/ 0 h 6553043"/>
              <a:gd name="connsiteX1" fmla="*/ 1071600 w 2016107"/>
              <a:gd name="connsiteY1" fmla="*/ 1093665 h 6553043"/>
              <a:gd name="connsiteX2" fmla="*/ 1726694 w 2016107"/>
              <a:gd name="connsiteY2" fmla="*/ 2134035 h 6553043"/>
              <a:gd name="connsiteX3" fmla="*/ 1993272 w 2016107"/>
              <a:gd name="connsiteY3" fmla="*/ 3466154 h 6553043"/>
              <a:gd name="connsiteX4" fmla="*/ 1177429 w 2016107"/>
              <a:gd name="connsiteY4" fmla="*/ 3920377 h 6553043"/>
              <a:gd name="connsiteX5" fmla="*/ 348429 w 2016107"/>
              <a:gd name="connsiteY5" fmla="*/ 4996395 h 6553043"/>
              <a:gd name="connsiteX6" fmla="*/ 127950 w 2016107"/>
              <a:gd name="connsiteY6" fmla="*/ 5882737 h 6553043"/>
              <a:gd name="connsiteX7" fmla="*/ 35278 w 2016107"/>
              <a:gd name="connsiteY7" fmla="*/ 6553043 h 6553043"/>
              <a:gd name="connsiteX8" fmla="*/ 0 w 2016107"/>
              <a:gd name="connsiteY8" fmla="*/ 0 h 6553043"/>
              <a:gd name="connsiteX0" fmla="*/ 0 w 2019272"/>
              <a:gd name="connsiteY0" fmla="*/ 0 h 6553043"/>
              <a:gd name="connsiteX1" fmla="*/ 1071600 w 2019272"/>
              <a:gd name="connsiteY1" fmla="*/ 1093665 h 6553043"/>
              <a:gd name="connsiteX2" fmla="*/ 1726694 w 2019272"/>
              <a:gd name="connsiteY2" fmla="*/ 2134035 h 6553043"/>
              <a:gd name="connsiteX3" fmla="*/ 1993272 w 2019272"/>
              <a:gd name="connsiteY3" fmla="*/ 3466154 h 6553043"/>
              <a:gd name="connsiteX4" fmla="*/ 1124514 w 2019272"/>
              <a:gd name="connsiteY4" fmla="*/ 4220253 h 6553043"/>
              <a:gd name="connsiteX5" fmla="*/ 348429 w 2019272"/>
              <a:gd name="connsiteY5" fmla="*/ 4996395 h 6553043"/>
              <a:gd name="connsiteX6" fmla="*/ 127950 w 2019272"/>
              <a:gd name="connsiteY6" fmla="*/ 5882737 h 6553043"/>
              <a:gd name="connsiteX7" fmla="*/ 35278 w 2019272"/>
              <a:gd name="connsiteY7" fmla="*/ 6553043 h 6553043"/>
              <a:gd name="connsiteX8" fmla="*/ 0 w 2019272"/>
              <a:gd name="connsiteY8" fmla="*/ 0 h 6553043"/>
              <a:gd name="connsiteX0" fmla="*/ 0 w 2001462"/>
              <a:gd name="connsiteY0" fmla="*/ 0 h 6553043"/>
              <a:gd name="connsiteX1" fmla="*/ 1071600 w 2001462"/>
              <a:gd name="connsiteY1" fmla="*/ 1093665 h 6553043"/>
              <a:gd name="connsiteX2" fmla="*/ 1532672 w 2001462"/>
              <a:gd name="connsiteY2" fmla="*/ 2433913 h 6553043"/>
              <a:gd name="connsiteX3" fmla="*/ 1993272 w 2001462"/>
              <a:gd name="connsiteY3" fmla="*/ 3466154 h 6553043"/>
              <a:gd name="connsiteX4" fmla="*/ 1124514 w 2001462"/>
              <a:gd name="connsiteY4" fmla="*/ 4220253 h 6553043"/>
              <a:gd name="connsiteX5" fmla="*/ 348429 w 2001462"/>
              <a:gd name="connsiteY5" fmla="*/ 4996395 h 6553043"/>
              <a:gd name="connsiteX6" fmla="*/ 127950 w 2001462"/>
              <a:gd name="connsiteY6" fmla="*/ 5882737 h 6553043"/>
              <a:gd name="connsiteX7" fmla="*/ 35278 w 2001462"/>
              <a:gd name="connsiteY7" fmla="*/ 6553043 h 6553043"/>
              <a:gd name="connsiteX8" fmla="*/ 0 w 2001462"/>
              <a:gd name="connsiteY8" fmla="*/ 0 h 6553043"/>
              <a:gd name="connsiteX0" fmla="*/ 0 w 2001462"/>
              <a:gd name="connsiteY0" fmla="*/ 0 h 6553043"/>
              <a:gd name="connsiteX1" fmla="*/ 956951 w 2001462"/>
              <a:gd name="connsiteY1" fmla="*/ 1340624 h 6553043"/>
              <a:gd name="connsiteX2" fmla="*/ 1532672 w 2001462"/>
              <a:gd name="connsiteY2" fmla="*/ 2433913 h 6553043"/>
              <a:gd name="connsiteX3" fmla="*/ 1993272 w 2001462"/>
              <a:gd name="connsiteY3" fmla="*/ 3466154 h 6553043"/>
              <a:gd name="connsiteX4" fmla="*/ 1124514 w 2001462"/>
              <a:gd name="connsiteY4" fmla="*/ 4220253 h 6553043"/>
              <a:gd name="connsiteX5" fmla="*/ 348429 w 2001462"/>
              <a:gd name="connsiteY5" fmla="*/ 4996395 h 6553043"/>
              <a:gd name="connsiteX6" fmla="*/ 127950 w 2001462"/>
              <a:gd name="connsiteY6" fmla="*/ 5882737 h 6553043"/>
              <a:gd name="connsiteX7" fmla="*/ 35278 w 2001462"/>
              <a:gd name="connsiteY7" fmla="*/ 6553043 h 6553043"/>
              <a:gd name="connsiteX8" fmla="*/ 0 w 2001462"/>
              <a:gd name="connsiteY8" fmla="*/ 0 h 6553043"/>
              <a:gd name="connsiteX0" fmla="*/ 0 w 2015672"/>
              <a:gd name="connsiteY0" fmla="*/ 0 h 6553043"/>
              <a:gd name="connsiteX1" fmla="*/ 956951 w 2015672"/>
              <a:gd name="connsiteY1" fmla="*/ 1340624 h 6553043"/>
              <a:gd name="connsiteX2" fmla="*/ 1700236 w 2015672"/>
              <a:gd name="connsiteY2" fmla="*/ 2134041 h 6553043"/>
              <a:gd name="connsiteX3" fmla="*/ 1993272 w 2015672"/>
              <a:gd name="connsiteY3" fmla="*/ 3466154 h 6553043"/>
              <a:gd name="connsiteX4" fmla="*/ 1124514 w 2015672"/>
              <a:gd name="connsiteY4" fmla="*/ 4220253 h 6553043"/>
              <a:gd name="connsiteX5" fmla="*/ 348429 w 2015672"/>
              <a:gd name="connsiteY5" fmla="*/ 4996395 h 6553043"/>
              <a:gd name="connsiteX6" fmla="*/ 127950 w 2015672"/>
              <a:gd name="connsiteY6" fmla="*/ 5882737 h 6553043"/>
              <a:gd name="connsiteX7" fmla="*/ 35278 w 2015672"/>
              <a:gd name="connsiteY7" fmla="*/ 6553043 h 6553043"/>
              <a:gd name="connsiteX8" fmla="*/ 0 w 2015672"/>
              <a:gd name="connsiteY8" fmla="*/ 0 h 6553043"/>
              <a:gd name="connsiteX0" fmla="*/ 0 w 1905635"/>
              <a:gd name="connsiteY0" fmla="*/ 0 h 6553043"/>
              <a:gd name="connsiteX1" fmla="*/ 956951 w 1905635"/>
              <a:gd name="connsiteY1" fmla="*/ 1340624 h 6553043"/>
              <a:gd name="connsiteX2" fmla="*/ 1700236 w 1905635"/>
              <a:gd name="connsiteY2" fmla="*/ 2134041 h 6553043"/>
              <a:gd name="connsiteX3" fmla="*/ 1869804 w 1905635"/>
              <a:gd name="connsiteY3" fmla="*/ 3404418 h 6553043"/>
              <a:gd name="connsiteX4" fmla="*/ 1124514 w 1905635"/>
              <a:gd name="connsiteY4" fmla="*/ 4220253 h 6553043"/>
              <a:gd name="connsiteX5" fmla="*/ 348429 w 1905635"/>
              <a:gd name="connsiteY5" fmla="*/ 4996395 h 6553043"/>
              <a:gd name="connsiteX6" fmla="*/ 127950 w 1905635"/>
              <a:gd name="connsiteY6" fmla="*/ 5882737 h 6553043"/>
              <a:gd name="connsiteX7" fmla="*/ 35278 w 1905635"/>
              <a:gd name="connsiteY7" fmla="*/ 6553043 h 6553043"/>
              <a:gd name="connsiteX8" fmla="*/ 0 w 1905635"/>
              <a:gd name="connsiteY8" fmla="*/ 0 h 6553043"/>
              <a:gd name="connsiteX0" fmla="*/ 0 w 1893570"/>
              <a:gd name="connsiteY0" fmla="*/ 0 h 6553043"/>
              <a:gd name="connsiteX1" fmla="*/ 956951 w 1893570"/>
              <a:gd name="connsiteY1" fmla="*/ 1340624 h 6553043"/>
              <a:gd name="connsiteX2" fmla="*/ 1638502 w 1893570"/>
              <a:gd name="connsiteY2" fmla="*/ 2231059 h 6553043"/>
              <a:gd name="connsiteX3" fmla="*/ 1869804 w 1893570"/>
              <a:gd name="connsiteY3" fmla="*/ 3404418 h 6553043"/>
              <a:gd name="connsiteX4" fmla="*/ 1124514 w 1893570"/>
              <a:gd name="connsiteY4" fmla="*/ 4220253 h 6553043"/>
              <a:gd name="connsiteX5" fmla="*/ 348429 w 1893570"/>
              <a:gd name="connsiteY5" fmla="*/ 4996395 h 6553043"/>
              <a:gd name="connsiteX6" fmla="*/ 127950 w 1893570"/>
              <a:gd name="connsiteY6" fmla="*/ 5882737 h 6553043"/>
              <a:gd name="connsiteX7" fmla="*/ 35278 w 1893570"/>
              <a:gd name="connsiteY7" fmla="*/ 6553043 h 6553043"/>
              <a:gd name="connsiteX8" fmla="*/ 0 w 1893570"/>
              <a:gd name="connsiteY8" fmla="*/ 0 h 6553043"/>
              <a:gd name="connsiteX0" fmla="*/ 0 w 1881280"/>
              <a:gd name="connsiteY0" fmla="*/ 0 h 6553043"/>
              <a:gd name="connsiteX1" fmla="*/ 956951 w 1881280"/>
              <a:gd name="connsiteY1" fmla="*/ 1340624 h 6553043"/>
              <a:gd name="connsiteX2" fmla="*/ 1532672 w 1881280"/>
              <a:gd name="connsiteY2" fmla="*/ 2425099 h 6553043"/>
              <a:gd name="connsiteX3" fmla="*/ 1869804 w 1881280"/>
              <a:gd name="connsiteY3" fmla="*/ 3404418 h 6553043"/>
              <a:gd name="connsiteX4" fmla="*/ 1124514 w 1881280"/>
              <a:gd name="connsiteY4" fmla="*/ 4220253 h 6553043"/>
              <a:gd name="connsiteX5" fmla="*/ 348429 w 1881280"/>
              <a:gd name="connsiteY5" fmla="*/ 4996395 h 6553043"/>
              <a:gd name="connsiteX6" fmla="*/ 127950 w 1881280"/>
              <a:gd name="connsiteY6" fmla="*/ 5882737 h 6553043"/>
              <a:gd name="connsiteX7" fmla="*/ 35278 w 1881280"/>
              <a:gd name="connsiteY7" fmla="*/ 6553043 h 6553043"/>
              <a:gd name="connsiteX8" fmla="*/ 0 w 1881280"/>
              <a:gd name="connsiteY8" fmla="*/ 0 h 6553043"/>
              <a:gd name="connsiteX0" fmla="*/ 0 w 1881280"/>
              <a:gd name="connsiteY0" fmla="*/ 0 h 6553043"/>
              <a:gd name="connsiteX1" fmla="*/ 956951 w 1881280"/>
              <a:gd name="connsiteY1" fmla="*/ 1340624 h 6553043"/>
              <a:gd name="connsiteX2" fmla="*/ 1532672 w 1881280"/>
              <a:gd name="connsiteY2" fmla="*/ 2425099 h 6553043"/>
              <a:gd name="connsiteX3" fmla="*/ 1869804 w 1881280"/>
              <a:gd name="connsiteY3" fmla="*/ 3404418 h 6553043"/>
              <a:gd name="connsiteX4" fmla="*/ 1124514 w 1881280"/>
              <a:gd name="connsiteY4" fmla="*/ 4220253 h 6553043"/>
              <a:gd name="connsiteX5" fmla="*/ 348429 w 1881280"/>
              <a:gd name="connsiteY5" fmla="*/ 4996395 h 6553043"/>
              <a:gd name="connsiteX6" fmla="*/ 127950 w 1881280"/>
              <a:gd name="connsiteY6" fmla="*/ 5882737 h 6553043"/>
              <a:gd name="connsiteX7" fmla="*/ 35278 w 1881280"/>
              <a:gd name="connsiteY7" fmla="*/ 6553043 h 6553043"/>
              <a:gd name="connsiteX8" fmla="*/ 0 w 1881280"/>
              <a:gd name="connsiteY8" fmla="*/ 0 h 6553043"/>
              <a:gd name="connsiteX0" fmla="*/ 0 w 1881280"/>
              <a:gd name="connsiteY0" fmla="*/ 0 h 6553043"/>
              <a:gd name="connsiteX1" fmla="*/ 956951 w 1881280"/>
              <a:gd name="connsiteY1" fmla="*/ 1340624 h 6553043"/>
              <a:gd name="connsiteX2" fmla="*/ 1532672 w 1881280"/>
              <a:gd name="connsiteY2" fmla="*/ 2425099 h 6553043"/>
              <a:gd name="connsiteX3" fmla="*/ 1869804 w 1881280"/>
              <a:gd name="connsiteY3" fmla="*/ 3404418 h 6553043"/>
              <a:gd name="connsiteX4" fmla="*/ 1124514 w 1881280"/>
              <a:gd name="connsiteY4" fmla="*/ 4220253 h 6553043"/>
              <a:gd name="connsiteX5" fmla="*/ 348429 w 1881280"/>
              <a:gd name="connsiteY5" fmla="*/ 4996395 h 6553043"/>
              <a:gd name="connsiteX6" fmla="*/ 127950 w 1881280"/>
              <a:gd name="connsiteY6" fmla="*/ 5882737 h 6553043"/>
              <a:gd name="connsiteX7" fmla="*/ 35278 w 1881280"/>
              <a:gd name="connsiteY7" fmla="*/ 6553043 h 6553043"/>
              <a:gd name="connsiteX8" fmla="*/ 0 w 1881280"/>
              <a:gd name="connsiteY8" fmla="*/ 0 h 6553043"/>
              <a:gd name="connsiteX0" fmla="*/ 0 w 1881280"/>
              <a:gd name="connsiteY0" fmla="*/ 0 h 6553043"/>
              <a:gd name="connsiteX1" fmla="*/ 956951 w 1881280"/>
              <a:gd name="connsiteY1" fmla="*/ 1340624 h 6553043"/>
              <a:gd name="connsiteX2" fmla="*/ 1532672 w 1881280"/>
              <a:gd name="connsiteY2" fmla="*/ 2425099 h 6553043"/>
              <a:gd name="connsiteX3" fmla="*/ 1869804 w 1881280"/>
              <a:gd name="connsiteY3" fmla="*/ 3404418 h 6553043"/>
              <a:gd name="connsiteX4" fmla="*/ 1124514 w 1881280"/>
              <a:gd name="connsiteY4" fmla="*/ 4220253 h 6553043"/>
              <a:gd name="connsiteX5" fmla="*/ 348429 w 1881280"/>
              <a:gd name="connsiteY5" fmla="*/ 4996395 h 6553043"/>
              <a:gd name="connsiteX6" fmla="*/ 127950 w 1881280"/>
              <a:gd name="connsiteY6" fmla="*/ 5882737 h 6553043"/>
              <a:gd name="connsiteX7" fmla="*/ 35278 w 1881280"/>
              <a:gd name="connsiteY7" fmla="*/ 6553043 h 6553043"/>
              <a:gd name="connsiteX8" fmla="*/ 0 w 1881280"/>
              <a:gd name="connsiteY8" fmla="*/ 0 h 6553043"/>
              <a:gd name="connsiteX0" fmla="*/ 0 w 2027444"/>
              <a:gd name="connsiteY0" fmla="*/ 0 h 6553043"/>
              <a:gd name="connsiteX1" fmla="*/ 956951 w 2027444"/>
              <a:gd name="connsiteY1" fmla="*/ 1340624 h 6553043"/>
              <a:gd name="connsiteX2" fmla="*/ 1532672 w 2027444"/>
              <a:gd name="connsiteY2" fmla="*/ 2425099 h 6553043"/>
              <a:gd name="connsiteX3" fmla="*/ 2019730 w 2027444"/>
              <a:gd name="connsiteY3" fmla="*/ 3360322 h 6553043"/>
              <a:gd name="connsiteX4" fmla="*/ 1124514 w 2027444"/>
              <a:gd name="connsiteY4" fmla="*/ 4220253 h 6553043"/>
              <a:gd name="connsiteX5" fmla="*/ 348429 w 2027444"/>
              <a:gd name="connsiteY5" fmla="*/ 4996395 h 6553043"/>
              <a:gd name="connsiteX6" fmla="*/ 127950 w 2027444"/>
              <a:gd name="connsiteY6" fmla="*/ 5882737 h 6553043"/>
              <a:gd name="connsiteX7" fmla="*/ 35278 w 2027444"/>
              <a:gd name="connsiteY7" fmla="*/ 6553043 h 6553043"/>
              <a:gd name="connsiteX8" fmla="*/ 0 w 2027444"/>
              <a:gd name="connsiteY8" fmla="*/ 0 h 6553043"/>
              <a:gd name="connsiteX0" fmla="*/ 0 w 2028363"/>
              <a:gd name="connsiteY0" fmla="*/ 0 h 6553043"/>
              <a:gd name="connsiteX1" fmla="*/ 956951 w 2028363"/>
              <a:gd name="connsiteY1" fmla="*/ 1340624 h 6553043"/>
              <a:gd name="connsiteX2" fmla="*/ 1550310 w 2028363"/>
              <a:gd name="connsiteY2" fmla="*/ 2372182 h 6553043"/>
              <a:gd name="connsiteX3" fmla="*/ 2019730 w 2028363"/>
              <a:gd name="connsiteY3" fmla="*/ 3360322 h 6553043"/>
              <a:gd name="connsiteX4" fmla="*/ 1124514 w 2028363"/>
              <a:gd name="connsiteY4" fmla="*/ 4220253 h 6553043"/>
              <a:gd name="connsiteX5" fmla="*/ 348429 w 2028363"/>
              <a:gd name="connsiteY5" fmla="*/ 4996395 h 6553043"/>
              <a:gd name="connsiteX6" fmla="*/ 127950 w 2028363"/>
              <a:gd name="connsiteY6" fmla="*/ 5882737 h 6553043"/>
              <a:gd name="connsiteX7" fmla="*/ 35278 w 2028363"/>
              <a:gd name="connsiteY7" fmla="*/ 6553043 h 6553043"/>
              <a:gd name="connsiteX8" fmla="*/ 0 w 2028363"/>
              <a:gd name="connsiteY8" fmla="*/ 0 h 6553043"/>
              <a:gd name="connsiteX0" fmla="*/ 0 w 2028363"/>
              <a:gd name="connsiteY0" fmla="*/ 0 h 6553043"/>
              <a:gd name="connsiteX1" fmla="*/ 895217 w 2028363"/>
              <a:gd name="connsiteY1" fmla="*/ 1666959 h 6553043"/>
              <a:gd name="connsiteX2" fmla="*/ 1550310 w 2028363"/>
              <a:gd name="connsiteY2" fmla="*/ 2372182 h 6553043"/>
              <a:gd name="connsiteX3" fmla="*/ 2019730 w 2028363"/>
              <a:gd name="connsiteY3" fmla="*/ 3360322 h 6553043"/>
              <a:gd name="connsiteX4" fmla="*/ 1124514 w 2028363"/>
              <a:gd name="connsiteY4" fmla="*/ 4220253 h 6553043"/>
              <a:gd name="connsiteX5" fmla="*/ 348429 w 2028363"/>
              <a:gd name="connsiteY5" fmla="*/ 4996395 h 6553043"/>
              <a:gd name="connsiteX6" fmla="*/ 127950 w 2028363"/>
              <a:gd name="connsiteY6" fmla="*/ 5882737 h 6553043"/>
              <a:gd name="connsiteX7" fmla="*/ 35278 w 2028363"/>
              <a:gd name="connsiteY7" fmla="*/ 6553043 h 6553043"/>
              <a:gd name="connsiteX8" fmla="*/ 0 w 2028363"/>
              <a:gd name="connsiteY8" fmla="*/ 0 h 6553043"/>
              <a:gd name="connsiteX0" fmla="*/ 0 w 2029365"/>
              <a:gd name="connsiteY0" fmla="*/ 0 h 6553043"/>
              <a:gd name="connsiteX1" fmla="*/ 895217 w 2029365"/>
              <a:gd name="connsiteY1" fmla="*/ 1666959 h 6553043"/>
              <a:gd name="connsiteX2" fmla="*/ 1567949 w 2029365"/>
              <a:gd name="connsiteY2" fmla="*/ 2575039 h 6553043"/>
              <a:gd name="connsiteX3" fmla="*/ 2019730 w 2029365"/>
              <a:gd name="connsiteY3" fmla="*/ 3360322 h 6553043"/>
              <a:gd name="connsiteX4" fmla="*/ 1124514 w 2029365"/>
              <a:gd name="connsiteY4" fmla="*/ 4220253 h 6553043"/>
              <a:gd name="connsiteX5" fmla="*/ 348429 w 2029365"/>
              <a:gd name="connsiteY5" fmla="*/ 4996395 h 6553043"/>
              <a:gd name="connsiteX6" fmla="*/ 127950 w 2029365"/>
              <a:gd name="connsiteY6" fmla="*/ 5882737 h 6553043"/>
              <a:gd name="connsiteX7" fmla="*/ 35278 w 2029365"/>
              <a:gd name="connsiteY7" fmla="*/ 6553043 h 6553043"/>
              <a:gd name="connsiteX8" fmla="*/ 0 w 2029365"/>
              <a:gd name="connsiteY8" fmla="*/ 0 h 6553043"/>
              <a:gd name="connsiteX0" fmla="*/ 0 w 2030655"/>
              <a:gd name="connsiteY0" fmla="*/ 0 h 6553043"/>
              <a:gd name="connsiteX1" fmla="*/ 895217 w 2030655"/>
              <a:gd name="connsiteY1" fmla="*/ 1666959 h 6553043"/>
              <a:gd name="connsiteX2" fmla="*/ 1567949 w 2030655"/>
              <a:gd name="connsiteY2" fmla="*/ 2575039 h 6553043"/>
              <a:gd name="connsiteX3" fmla="*/ 2019730 w 2030655"/>
              <a:gd name="connsiteY3" fmla="*/ 3360322 h 6553043"/>
              <a:gd name="connsiteX4" fmla="*/ 1124514 w 2030655"/>
              <a:gd name="connsiteY4" fmla="*/ 4220253 h 6553043"/>
              <a:gd name="connsiteX5" fmla="*/ 348429 w 2030655"/>
              <a:gd name="connsiteY5" fmla="*/ 4996395 h 6553043"/>
              <a:gd name="connsiteX6" fmla="*/ 127950 w 2030655"/>
              <a:gd name="connsiteY6" fmla="*/ 5882737 h 6553043"/>
              <a:gd name="connsiteX7" fmla="*/ 35278 w 2030655"/>
              <a:gd name="connsiteY7" fmla="*/ 6553043 h 6553043"/>
              <a:gd name="connsiteX8" fmla="*/ 0 w 2030655"/>
              <a:gd name="connsiteY8" fmla="*/ 0 h 6553043"/>
              <a:gd name="connsiteX0" fmla="*/ 0 w 2030655"/>
              <a:gd name="connsiteY0" fmla="*/ 0 h 6553043"/>
              <a:gd name="connsiteX1" fmla="*/ 895217 w 2030655"/>
              <a:gd name="connsiteY1" fmla="*/ 1666959 h 6553043"/>
              <a:gd name="connsiteX2" fmla="*/ 1567949 w 2030655"/>
              <a:gd name="connsiteY2" fmla="*/ 2575039 h 6553043"/>
              <a:gd name="connsiteX3" fmla="*/ 2019730 w 2030655"/>
              <a:gd name="connsiteY3" fmla="*/ 3360322 h 6553043"/>
              <a:gd name="connsiteX4" fmla="*/ 1124514 w 2030655"/>
              <a:gd name="connsiteY4" fmla="*/ 4220253 h 6553043"/>
              <a:gd name="connsiteX5" fmla="*/ 348429 w 2030655"/>
              <a:gd name="connsiteY5" fmla="*/ 4996395 h 6553043"/>
              <a:gd name="connsiteX6" fmla="*/ 127950 w 2030655"/>
              <a:gd name="connsiteY6" fmla="*/ 5882737 h 6553043"/>
              <a:gd name="connsiteX7" fmla="*/ 35278 w 2030655"/>
              <a:gd name="connsiteY7" fmla="*/ 6553043 h 6553043"/>
              <a:gd name="connsiteX8" fmla="*/ 0 w 2030655"/>
              <a:gd name="connsiteY8" fmla="*/ 0 h 6553043"/>
              <a:gd name="connsiteX0" fmla="*/ 847 w 2031502"/>
              <a:gd name="connsiteY0" fmla="*/ 0 h 6600255"/>
              <a:gd name="connsiteX1" fmla="*/ 896064 w 2031502"/>
              <a:gd name="connsiteY1" fmla="*/ 1666959 h 6600255"/>
              <a:gd name="connsiteX2" fmla="*/ 1568796 w 2031502"/>
              <a:gd name="connsiteY2" fmla="*/ 2575039 h 6600255"/>
              <a:gd name="connsiteX3" fmla="*/ 2020577 w 2031502"/>
              <a:gd name="connsiteY3" fmla="*/ 3360322 h 6600255"/>
              <a:gd name="connsiteX4" fmla="*/ 1125361 w 2031502"/>
              <a:gd name="connsiteY4" fmla="*/ 4220253 h 6600255"/>
              <a:gd name="connsiteX5" fmla="*/ 349276 w 2031502"/>
              <a:gd name="connsiteY5" fmla="*/ 4996395 h 6600255"/>
              <a:gd name="connsiteX6" fmla="*/ 128797 w 2031502"/>
              <a:gd name="connsiteY6" fmla="*/ 5882737 h 6600255"/>
              <a:gd name="connsiteX7" fmla="*/ 848 w 2031502"/>
              <a:gd name="connsiteY7" fmla="*/ 6600255 h 6600255"/>
              <a:gd name="connsiteX8" fmla="*/ 847 w 2031502"/>
              <a:gd name="connsiteY8" fmla="*/ 0 h 6600255"/>
              <a:gd name="connsiteX0" fmla="*/ 847 w 2031502"/>
              <a:gd name="connsiteY0" fmla="*/ 0 h 6600255"/>
              <a:gd name="connsiteX1" fmla="*/ 975436 w 2031502"/>
              <a:gd name="connsiteY1" fmla="*/ 1629192 h 6600255"/>
              <a:gd name="connsiteX2" fmla="*/ 1568796 w 2031502"/>
              <a:gd name="connsiteY2" fmla="*/ 2575039 h 6600255"/>
              <a:gd name="connsiteX3" fmla="*/ 2020577 w 2031502"/>
              <a:gd name="connsiteY3" fmla="*/ 3360322 h 6600255"/>
              <a:gd name="connsiteX4" fmla="*/ 1125361 w 2031502"/>
              <a:gd name="connsiteY4" fmla="*/ 4220253 h 6600255"/>
              <a:gd name="connsiteX5" fmla="*/ 349276 w 2031502"/>
              <a:gd name="connsiteY5" fmla="*/ 4996395 h 6600255"/>
              <a:gd name="connsiteX6" fmla="*/ 128797 w 2031502"/>
              <a:gd name="connsiteY6" fmla="*/ 5882737 h 6600255"/>
              <a:gd name="connsiteX7" fmla="*/ 848 w 2031502"/>
              <a:gd name="connsiteY7" fmla="*/ 6600255 h 6600255"/>
              <a:gd name="connsiteX8" fmla="*/ 847 w 2031502"/>
              <a:gd name="connsiteY8" fmla="*/ 0 h 6600255"/>
              <a:gd name="connsiteX0" fmla="*/ 847 w 2035720"/>
              <a:gd name="connsiteY0" fmla="*/ 0 h 6600255"/>
              <a:gd name="connsiteX1" fmla="*/ 975436 w 2035720"/>
              <a:gd name="connsiteY1" fmla="*/ 1629192 h 6600255"/>
              <a:gd name="connsiteX2" fmla="*/ 1621711 w 2035720"/>
              <a:gd name="connsiteY2" fmla="*/ 2272885 h 6600255"/>
              <a:gd name="connsiteX3" fmla="*/ 2020577 w 2035720"/>
              <a:gd name="connsiteY3" fmla="*/ 3360322 h 6600255"/>
              <a:gd name="connsiteX4" fmla="*/ 1125361 w 2035720"/>
              <a:gd name="connsiteY4" fmla="*/ 4220253 h 6600255"/>
              <a:gd name="connsiteX5" fmla="*/ 349276 w 2035720"/>
              <a:gd name="connsiteY5" fmla="*/ 4996395 h 6600255"/>
              <a:gd name="connsiteX6" fmla="*/ 128797 w 2035720"/>
              <a:gd name="connsiteY6" fmla="*/ 5882737 h 6600255"/>
              <a:gd name="connsiteX7" fmla="*/ 848 w 2035720"/>
              <a:gd name="connsiteY7" fmla="*/ 6600255 h 6600255"/>
              <a:gd name="connsiteX8" fmla="*/ 847 w 2035720"/>
              <a:gd name="connsiteY8" fmla="*/ 0 h 6600255"/>
              <a:gd name="connsiteX0" fmla="*/ 847 w 2035720"/>
              <a:gd name="connsiteY0" fmla="*/ 0 h 6600255"/>
              <a:gd name="connsiteX1" fmla="*/ 1107723 w 2035720"/>
              <a:gd name="connsiteY1" fmla="*/ 1430904 h 6600255"/>
              <a:gd name="connsiteX2" fmla="*/ 1621711 w 2035720"/>
              <a:gd name="connsiteY2" fmla="*/ 2272885 h 6600255"/>
              <a:gd name="connsiteX3" fmla="*/ 2020577 w 2035720"/>
              <a:gd name="connsiteY3" fmla="*/ 3360322 h 6600255"/>
              <a:gd name="connsiteX4" fmla="*/ 1125361 w 2035720"/>
              <a:gd name="connsiteY4" fmla="*/ 4220253 h 6600255"/>
              <a:gd name="connsiteX5" fmla="*/ 349276 w 2035720"/>
              <a:gd name="connsiteY5" fmla="*/ 4996395 h 6600255"/>
              <a:gd name="connsiteX6" fmla="*/ 128797 w 2035720"/>
              <a:gd name="connsiteY6" fmla="*/ 5882737 h 6600255"/>
              <a:gd name="connsiteX7" fmla="*/ 848 w 2035720"/>
              <a:gd name="connsiteY7" fmla="*/ 6600255 h 6600255"/>
              <a:gd name="connsiteX8" fmla="*/ 847 w 2035720"/>
              <a:gd name="connsiteY8" fmla="*/ 0 h 6600255"/>
              <a:gd name="connsiteX0" fmla="*/ 847 w 2044703"/>
              <a:gd name="connsiteY0" fmla="*/ 0 h 6600255"/>
              <a:gd name="connsiteX1" fmla="*/ 1107723 w 2044703"/>
              <a:gd name="connsiteY1" fmla="*/ 1430904 h 6600255"/>
              <a:gd name="connsiteX2" fmla="*/ 1701084 w 2044703"/>
              <a:gd name="connsiteY2" fmla="*/ 2518391 h 6600255"/>
              <a:gd name="connsiteX3" fmla="*/ 2020577 w 2044703"/>
              <a:gd name="connsiteY3" fmla="*/ 3360322 h 6600255"/>
              <a:gd name="connsiteX4" fmla="*/ 1125361 w 2044703"/>
              <a:gd name="connsiteY4" fmla="*/ 4220253 h 6600255"/>
              <a:gd name="connsiteX5" fmla="*/ 349276 w 2044703"/>
              <a:gd name="connsiteY5" fmla="*/ 4996395 h 6600255"/>
              <a:gd name="connsiteX6" fmla="*/ 128797 w 2044703"/>
              <a:gd name="connsiteY6" fmla="*/ 5882737 h 6600255"/>
              <a:gd name="connsiteX7" fmla="*/ 848 w 2044703"/>
              <a:gd name="connsiteY7" fmla="*/ 6600255 h 6600255"/>
              <a:gd name="connsiteX8" fmla="*/ 847 w 2044703"/>
              <a:gd name="connsiteY8" fmla="*/ 0 h 6600255"/>
              <a:gd name="connsiteX0" fmla="*/ 847 w 2042308"/>
              <a:gd name="connsiteY0" fmla="*/ 0 h 6600255"/>
              <a:gd name="connsiteX1" fmla="*/ 1107723 w 2042308"/>
              <a:gd name="connsiteY1" fmla="*/ 1430904 h 6600255"/>
              <a:gd name="connsiteX2" fmla="*/ 1701084 w 2042308"/>
              <a:gd name="connsiteY2" fmla="*/ 2518391 h 6600255"/>
              <a:gd name="connsiteX3" fmla="*/ 2020577 w 2042308"/>
              <a:gd name="connsiteY3" fmla="*/ 3360322 h 6600255"/>
              <a:gd name="connsiteX4" fmla="*/ 1125361 w 2042308"/>
              <a:gd name="connsiteY4" fmla="*/ 4220253 h 6600255"/>
              <a:gd name="connsiteX5" fmla="*/ 349276 w 2042308"/>
              <a:gd name="connsiteY5" fmla="*/ 4996395 h 6600255"/>
              <a:gd name="connsiteX6" fmla="*/ 128797 w 2042308"/>
              <a:gd name="connsiteY6" fmla="*/ 5882737 h 6600255"/>
              <a:gd name="connsiteX7" fmla="*/ 848 w 2042308"/>
              <a:gd name="connsiteY7" fmla="*/ 6600255 h 6600255"/>
              <a:gd name="connsiteX8" fmla="*/ 847 w 2042308"/>
              <a:gd name="connsiteY8" fmla="*/ 0 h 6600255"/>
              <a:gd name="connsiteX0" fmla="*/ 847 w 2042308"/>
              <a:gd name="connsiteY0" fmla="*/ 0 h 6600255"/>
              <a:gd name="connsiteX1" fmla="*/ 1107723 w 2042308"/>
              <a:gd name="connsiteY1" fmla="*/ 1430904 h 6600255"/>
              <a:gd name="connsiteX2" fmla="*/ 1701084 w 2042308"/>
              <a:gd name="connsiteY2" fmla="*/ 2518391 h 6600255"/>
              <a:gd name="connsiteX3" fmla="*/ 2020577 w 2042308"/>
              <a:gd name="connsiteY3" fmla="*/ 3360322 h 6600255"/>
              <a:gd name="connsiteX4" fmla="*/ 1125361 w 2042308"/>
              <a:gd name="connsiteY4" fmla="*/ 4220253 h 6600255"/>
              <a:gd name="connsiteX5" fmla="*/ 349276 w 2042308"/>
              <a:gd name="connsiteY5" fmla="*/ 4996395 h 6600255"/>
              <a:gd name="connsiteX6" fmla="*/ 128797 w 2042308"/>
              <a:gd name="connsiteY6" fmla="*/ 5882737 h 6600255"/>
              <a:gd name="connsiteX7" fmla="*/ 848 w 2042308"/>
              <a:gd name="connsiteY7" fmla="*/ 6600255 h 6600255"/>
              <a:gd name="connsiteX8" fmla="*/ 847 w 2042308"/>
              <a:gd name="connsiteY8" fmla="*/ 0 h 6600255"/>
              <a:gd name="connsiteX0" fmla="*/ 847 w 2044063"/>
              <a:gd name="connsiteY0" fmla="*/ 0 h 6600255"/>
              <a:gd name="connsiteX1" fmla="*/ 1107723 w 2044063"/>
              <a:gd name="connsiteY1" fmla="*/ 1430904 h 6600255"/>
              <a:gd name="connsiteX2" fmla="*/ 1701084 w 2044063"/>
              <a:gd name="connsiteY2" fmla="*/ 2518391 h 6600255"/>
              <a:gd name="connsiteX3" fmla="*/ 2020577 w 2044063"/>
              <a:gd name="connsiteY3" fmla="*/ 3360322 h 6600255"/>
              <a:gd name="connsiteX4" fmla="*/ 1125361 w 2044063"/>
              <a:gd name="connsiteY4" fmla="*/ 4220253 h 6600255"/>
              <a:gd name="connsiteX5" fmla="*/ 349276 w 2044063"/>
              <a:gd name="connsiteY5" fmla="*/ 4996395 h 6600255"/>
              <a:gd name="connsiteX6" fmla="*/ 128797 w 2044063"/>
              <a:gd name="connsiteY6" fmla="*/ 5882737 h 6600255"/>
              <a:gd name="connsiteX7" fmla="*/ 848 w 2044063"/>
              <a:gd name="connsiteY7" fmla="*/ 6600255 h 6600255"/>
              <a:gd name="connsiteX8" fmla="*/ 847 w 2044063"/>
              <a:gd name="connsiteY8" fmla="*/ 0 h 6600255"/>
              <a:gd name="connsiteX0" fmla="*/ 847 w 2044063"/>
              <a:gd name="connsiteY0" fmla="*/ 0 h 7204571"/>
              <a:gd name="connsiteX1" fmla="*/ 1107723 w 2044063"/>
              <a:gd name="connsiteY1" fmla="*/ 2035220 h 7204571"/>
              <a:gd name="connsiteX2" fmla="*/ 1701084 w 2044063"/>
              <a:gd name="connsiteY2" fmla="*/ 3122707 h 7204571"/>
              <a:gd name="connsiteX3" fmla="*/ 2020577 w 2044063"/>
              <a:gd name="connsiteY3" fmla="*/ 3964638 h 7204571"/>
              <a:gd name="connsiteX4" fmla="*/ 1125361 w 2044063"/>
              <a:gd name="connsiteY4" fmla="*/ 4824569 h 7204571"/>
              <a:gd name="connsiteX5" fmla="*/ 349276 w 2044063"/>
              <a:gd name="connsiteY5" fmla="*/ 5600711 h 7204571"/>
              <a:gd name="connsiteX6" fmla="*/ 128797 w 2044063"/>
              <a:gd name="connsiteY6" fmla="*/ 6487053 h 7204571"/>
              <a:gd name="connsiteX7" fmla="*/ 848 w 2044063"/>
              <a:gd name="connsiteY7" fmla="*/ 7204571 h 7204571"/>
              <a:gd name="connsiteX8" fmla="*/ 847 w 2044063"/>
              <a:gd name="connsiteY8" fmla="*/ 0 h 7204571"/>
              <a:gd name="connsiteX0" fmla="*/ 847 w 2044063"/>
              <a:gd name="connsiteY0" fmla="*/ 0 h 7204571"/>
              <a:gd name="connsiteX1" fmla="*/ 1001893 w 2044063"/>
              <a:gd name="connsiteY1" fmla="*/ 2176857 h 7204571"/>
              <a:gd name="connsiteX2" fmla="*/ 1701084 w 2044063"/>
              <a:gd name="connsiteY2" fmla="*/ 3122707 h 7204571"/>
              <a:gd name="connsiteX3" fmla="*/ 2020577 w 2044063"/>
              <a:gd name="connsiteY3" fmla="*/ 3964638 h 7204571"/>
              <a:gd name="connsiteX4" fmla="*/ 1125361 w 2044063"/>
              <a:gd name="connsiteY4" fmla="*/ 4824569 h 7204571"/>
              <a:gd name="connsiteX5" fmla="*/ 349276 w 2044063"/>
              <a:gd name="connsiteY5" fmla="*/ 5600711 h 7204571"/>
              <a:gd name="connsiteX6" fmla="*/ 128797 w 2044063"/>
              <a:gd name="connsiteY6" fmla="*/ 6487053 h 7204571"/>
              <a:gd name="connsiteX7" fmla="*/ 848 w 2044063"/>
              <a:gd name="connsiteY7" fmla="*/ 7204571 h 7204571"/>
              <a:gd name="connsiteX8" fmla="*/ 847 w 2044063"/>
              <a:gd name="connsiteY8" fmla="*/ 0 h 7204571"/>
              <a:gd name="connsiteX0" fmla="*/ 847 w 2044063"/>
              <a:gd name="connsiteY0" fmla="*/ 0 h 7204571"/>
              <a:gd name="connsiteX1" fmla="*/ 1001893 w 2044063"/>
              <a:gd name="connsiteY1" fmla="*/ 2176857 h 7204571"/>
              <a:gd name="connsiteX2" fmla="*/ 1701084 w 2044063"/>
              <a:gd name="connsiteY2" fmla="*/ 3122707 h 7204571"/>
              <a:gd name="connsiteX3" fmla="*/ 2020577 w 2044063"/>
              <a:gd name="connsiteY3" fmla="*/ 3964638 h 7204571"/>
              <a:gd name="connsiteX4" fmla="*/ 1125361 w 2044063"/>
              <a:gd name="connsiteY4" fmla="*/ 4824569 h 7204571"/>
              <a:gd name="connsiteX5" fmla="*/ 349276 w 2044063"/>
              <a:gd name="connsiteY5" fmla="*/ 5600711 h 7204571"/>
              <a:gd name="connsiteX6" fmla="*/ 128797 w 2044063"/>
              <a:gd name="connsiteY6" fmla="*/ 6487053 h 7204571"/>
              <a:gd name="connsiteX7" fmla="*/ 848 w 2044063"/>
              <a:gd name="connsiteY7" fmla="*/ 7204571 h 7204571"/>
              <a:gd name="connsiteX8" fmla="*/ 847 w 2044063"/>
              <a:gd name="connsiteY8" fmla="*/ 0 h 7204571"/>
              <a:gd name="connsiteX0" fmla="*/ 847 w 2044063"/>
              <a:gd name="connsiteY0" fmla="*/ 0 h 7204571"/>
              <a:gd name="connsiteX1" fmla="*/ 1001893 w 2044063"/>
              <a:gd name="connsiteY1" fmla="*/ 2176857 h 7204571"/>
              <a:gd name="connsiteX2" fmla="*/ 1701084 w 2044063"/>
              <a:gd name="connsiteY2" fmla="*/ 3122707 h 7204571"/>
              <a:gd name="connsiteX3" fmla="*/ 2020577 w 2044063"/>
              <a:gd name="connsiteY3" fmla="*/ 3964638 h 7204571"/>
              <a:gd name="connsiteX4" fmla="*/ 1125361 w 2044063"/>
              <a:gd name="connsiteY4" fmla="*/ 4824569 h 7204571"/>
              <a:gd name="connsiteX5" fmla="*/ 349276 w 2044063"/>
              <a:gd name="connsiteY5" fmla="*/ 5600711 h 7204571"/>
              <a:gd name="connsiteX6" fmla="*/ 128797 w 2044063"/>
              <a:gd name="connsiteY6" fmla="*/ 6487053 h 7204571"/>
              <a:gd name="connsiteX7" fmla="*/ 848 w 2044063"/>
              <a:gd name="connsiteY7" fmla="*/ 7204571 h 7204571"/>
              <a:gd name="connsiteX8" fmla="*/ 847 w 2044063"/>
              <a:gd name="connsiteY8" fmla="*/ 0 h 7204571"/>
              <a:gd name="connsiteX0" fmla="*/ 847 w 2041805"/>
              <a:gd name="connsiteY0" fmla="*/ 0 h 7204571"/>
              <a:gd name="connsiteX1" fmla="*/ 1001893 w 2041805"/>
              <a:gd name="connsiteY1" fmla="*/ 2176857 h 7204571"/>
              <a:gd name="connsiteX2" fmla="*/ 1683446 w 2041805"/>
              <a:gd name="connsiteY2" fmla="*/ 3245459 h 7204571"/>
              <a:gd name="connsiteX3" fmla="*/ 2020577 w 2041805"/>
              <a:gd name="connsiteY3" fmla="*/ 3964638 h 7204571"/>
              <a:gd name="connsiteX4" fmla="*/ 1125361 w 2041805"/>
              <a:gd name="connsiteY4" fmla="*/ 4824569 h 7204571"/>
              <a:gd name="connsiteX5" fmla="*/ 349276 w 2041805"/>
              <a:gd name="connsiteY5" fmla="*/ 5600711 h 7204571"/>
              <a:gd name="connsiteX6" fmla="*/ 128797 w 2041805"/>
              <a:gd name="connsiteY6" fmla="*/ 6487053 h 7204571"/>
              <a:gd name="connsiteX7" fmla="*/ 848 w 2041805"/>
              <a:gd name="connsiteY7" fmla="*/ 7204571 h 7204571"/>
              <a:gd name="connsiteX8" fmla="*/ 847 w 2041805"/>
              <a:gd name="connsiteY8" fmla="*/ 0 h 7204571"/>
              <a:gd name="connsiteX0" fmla="*/ 847 w 2041805"/>
              <a:gd name="connsiteY0" fmla="*/ 0 h 7204571"/>
              <a:gd name="connsiteX1" fmla="*/ 1001893 w 2041805"/>
              <a:gd name="connsiteY1" fmla="*/ 2176857 h 7204571"/>
              <a:gd name="connsiteX2" fmla="*/ 1683446 w 2041805"/>
              <a:gd name="connsiteY2" fmla="*/ 3245459 h 7204571"/>
              <a:gd name="connsiteX3" fmla="*/ 2020577 w 2041805"/>
              <a:gd name="connsiteY3" fmla="*/ 3964638 h 7204571"/>
              <a:gd name="connsiteX4" fmla="*/ 1125361 w 2041805"/>
              <a:gd name="connsiteY4" fmla="*/ 4824569 h 7204571"/>
              <a:gd name="connsiteX5" fmla="*/ 349276 w 2041805"/>
              <a:gd name="connsiteY5" fmla="*/ 5600711 h 7204571"/>
              <a:gd name="connsiteX6" fmla="*/ 128797 w 2041805"/>
              <a:gd name="connsiteY6" fmla="*/ 6487053 h 7204571"/>
              <a:gd name="connsiteX7" fmla="*/ 848 w 2041805"/>
              <a:gd name="connsiteY7" fmla="*/ 7204571 h 7204571"/>
              <a:gd name="connsiteX8" fmla="*/ 847 w 2041805"/>
              <a:gd name="connsiteY8" fmla="*/ 0 h 7204571"/>
              <a:gd name="connsiteX0" fmla="*/ 847 w 2041805"/>
              <a:gd name="connsiteY0" fmla="*/ 0 h 7204571"/>
              <a:gd name="connsiteX1" fmla="*/ 1001893 w 2041805"/>
              <a:gd name="connsiteY1" fmla="*/ 2176857 h 7204571"/>
              <a:gd name="connsiteX2" fmla="*/ 1683446 w 2041805"/>
              <a:gd name="connsiteY2" fmla="*/ 3245459 h 7204571"/>
              <a:gd name="connsiteX3" fmla="*/ 2020577 w 2041805"/>
              <a:gd name="connsiteY3" fmla="*/ 3964638 h 7204571"/>
              <a:gd name="connsiteX4" fmla="*/ 1125361 w 2041805"/>
              <a:gd name="connsiteY4" fmla="*/ 4824569 h 7204571"/>
              <a:gd name="connsiteX5" fmla="*/ 349276 w 2041805"/>
              <a:gd name="connsiteY5" fmla="*/ 5600711 h 7204571"/>
              <a:gd name="connsiteX6" fmla="*/ 128797 w 2041805"/>
              <a:gd name="connsiteY6" fmla="*/ 6487053 h 7204571"/>
              <a:gd name="connsiteX7" fmla="*/ 848 w 2041805"/>
              <a:gd name="connsiteY7" fmla="*/ 7204571 h 7204571"/>
              <a:gd name="connsiteX8" fmla="*/ 847 w 2041805"/>
              <a:gd name="connsiteY8" fmla="*/ 0 h 7204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1805" h="7204571">
                <a:moveTo>
                  <a:pt x="847" y="0"/>
                </a:moveTo>
                <a:cubicBezTo>
                  <a:pt x="290433" y="0"/>
                  <a:pt x="809318" y="1786295"/>
                  <a:pt x="1001893" y="2176857"/>
                </a:cubicBezTo>
                <a:cubicBezTo>
                  <a:pt x="1266158" y="2654489"/>
                  <a:pt x="1528363" y="2987826"/>
                  <a:pt x="1683446" y="3245459"/>
                </a:cubicBezTo>
                <a:cubicBezTo>
                  <a:pt x="1882624" y="3550308"/>
                  <a:pt x="2113591" y="3701453"/>
                  <a:pt x="2020577" y="3964638"/>
                </a:cubicBezTo>
                <a:cubicBezTo>
                  <a:pt x="1927563" y="4227823"/>
                  <a:pt x="1537668" y="4550419"/>
                  <a:pt x="1125361" y="4824569"/>
                </a:cubicBezTo>
                <a:cubicBezTo>
                  <a:pt x="713054" y="5098719"/>
                  <a:pt x="421299" y="5376549"/>
                  <a:pt x="349276" y="5600711"/>
                </a:cubicBezTo>
                <a:cubicBezTo>
                  <a:pt x="294891" y="5860152"/>
                  <a:pt x="270651" y="5760159"/>
                  <a:pt x="128797" y="6487053"/>
                </a:cubicBezTo>
                <a:lnTo>
                  <a:pt x="848" y="7204571"/>
                </a:lnTo>
                <a:cubicBezTo>
                  <a:pt x="-2092" y="4620388"/>
                  <a:pt x="3787" y="2584183"/>
                  <a:pt x="847" y="0"/>
                </a:cubicBezTo>
                <a:close/>
              </a:path>
            </a:pathLst>
          </a:custGeom>
          <a:solidFill>
            <a:srgbClr val="78FF20">
              <a:alpha val="32000"/>
            </a:srgbClr>
          </a:solidFill>
          <a:ln>
            <a:solidFill>
              <a:srgbClr val="78FF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2529" y="331483"/>
            <a:ext cx="4267200" cy="430887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Comper, Hutchison &amp; Richards, The MacIntosh Sports Medicine Clinic – University of Toronto, 2014</a:t>
            </a:r>
          </a:p>
        </p:txBody>
      </p:sp>
    </p:spTree>
    <p:extLst>
      <p:ext uri="{BB962C8B-B14F-4D97-AF65-F5344CB8AC3E}">
        <p14:creationId xmlns:p14="http://schemas.microsoft.com/office/powerpoint/2010/main" val="18503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xfrm>
            <a:off x="2475470" y="575191"/>
            <a:ext cx="7780638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Possible</a:t>
            </a:r>
            <a:r>
              <a:rPr lang="en-US" dirty="0" smtClean="0">
                <a:solidFill>
                  <a:srgbClr val="FF2712"/>
                </a:solidFill>
              </a:rPr>
              <a:t> Risk </a:t>
            </a:r>
            <a:r>
              <a:rPr lang="en-US" dirty="0">
                <a:solidFill>
                  <a:srgbClr val="FF2712"/>
                </a:solidFill>
              </a:rPr>
              <a:t>Factors</a:t>
            </a:r>
            <a:r>
              <a:rPr lang="en-US" dirty="0"/>
              <a:t> for delayed </a:t>
            </a:r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idx="1"/>
          </p:nvPr>
        </p:nvSpPr>
        <p:spPr>
          <a:xfrm>
            <a:off x="1913238" y="2279821"/>
            <a:ext cx="8229600" cy="4038600"/>
          </a:xfrm>
        </p:spPr>
        <p:txBody>
          <a:bodyPr/>
          <a:lstStyle/>
          <a:p>
            <a:pPr marL="698500"/>
            <a:r>
              <a:rPr lang="en-US" dirty="0" smtClean="0"/>
              <a:t>Prior history of concussion(s) or other neurological disorder;</a:t>
            </a:r>
          </a:p>
          <a:p>
            <a:pPr marL="698500"/>
            <a:r>
              <a:rPr lang="en-US" dirty="0" smtClean="0"/>
              <a:t>Migraine; </a:t>
            </a:r>
          </a:p>
          <a:p>
            <a:pPr marL="698500"/>
            <a:r>
              <a:rPr lang="en-US" dirty="0" smtClean="0"/>
              <a:t>History of mood disorder (e.g., anxiety &amp; depression);</a:t>
            </a:r>
          </a:p>
          <a:p>
            <a:pPr marL="698500"/>
            <a:r>
              <a:rPr lang="en-US" dirty="0" smtClean="0"/>
              <a:t>Academic (i.e., learning) difficulties;</a:t>
            </a:r>
          </a:p>
          <a:p>
            <a:pPr marL="698500"/>
            <a:r>
              <a:rPr lang="en-US" dirty="0" smtClean="0"/>
              <a:t>Significant pre-existing psychosocial issues.</a:t>
            </a:r>
          </a:p>
        </p:txBody>
      </p:sp>
    </p:spTree>
    <p:extLst>
      <p:ext uri="{BB962C8B-B14F-4D97-AF65-F5344CB8AC3E}">
        <p14:creationId xmlns:p14="http://schemas.microsoft.com/office/powerpoint/2010/main" val="42755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8508" y="2750344"/>
            <a:ext cx="3153334" cy="132556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/>
              <a:t>Treatment &amp; Prevention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87" y="1095633"/>
            <a:ext cx="315333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929683" y="2927854"/>
            <a:ext cx="8229600" cy="60035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dirty="0" smtClean="0"/>
              <a:t>Intense media coverage of (mainly) sports concussion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81200" y="590981"/>
            <a:ext cx="8229600" cy="1055340"/>
            <a:chOff x="0" y="43829"/>
            <a:chExt cx="8229600" cy="1055340"/>
          </a:xfrm>
          <a:solidFill>
            <a:schemeClr val="accent1">
              <a:lumMod val="75000"/>
            </a:schemeClr>
          </a:solidFill>
        </p:grpSpPr>
        <p:sp>
          <p:nvSpPr>
            <p:cNvPr id="5" name="Rounded Rectangle 4"/>
            <p:cNvSpPr/>
            <p:nvPr/>
          </p:nvSpPr>
          <p:spPr>
            <a:xfrm>
              <a:off x="0" y="43829"/>
              <a:ext cx="8229600" cy="1055340"/>
            </a:xfrm>
            <a:prstGeom prst="roundRect">
              <a:avLst/>
            </a:prstGeom>
            <a:grpFill/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1517" y="95346"/>
              <a:ext cx="8126566" cy="95230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dirty="0"/>
                <a:t>In North America…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320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170865"/>
            <a:ext cx="77724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Only a very small percentage of concussion research articles deal with treatment interventions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4499920"/>
            <a:ext cx="33528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Why? </a:t>
            </a:r>
          </a:p>
        </p:txBody>
      </p:sp>
    </p:spTree>
    <p:extLst>
      <p:ext uri="{BB962C8B-B14F-4D97-AF65-F5344CB8AC3E}">
        <p14:creationId xmlns:p14="http://schemas.microsoft.com/office/powerpoint/2010/main" val="263610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2954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Reason #1.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048001"/>
            <a:ext cx="7772400" cy="30781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Most</a:t>
            </a:r>
            <a:r>
              <a:rPr lang="en-US" dirty="0" smtClean="0"/>
              <a:t> people who </a:t>
            </a:r>
            <a:r>
              <a:rPr lang="en-US" dirty="0"/>
              <a:t>suffer 1</a:t>
            </a:r>
            <a:r>
              <a:rPr lang="en-US" baseline="30000" dirty="0"/>
              <a:t>st</a:t>
            </a:r>
            <a:r>
              <a:rPr lang="en-US" dirty="0"/>
              <a:t> concussions </a:t>
            </a:r>
            <a:r>
              <a:rPr lang="en-US" dirty="0" smtClean="0"/>
              <a:t> (~80 – 85%) </a:t>
            </a:r>
            <a:r>
              <a:rPr lang="en-US" b="1" i="1" dirty="0" smtClean="0"/>
              <a:t>fully recover without any intervention whatsoever, </a:t>
            </a:r>
            <a:r>
              <a:rPr lang="en-US" dirty="0" smtClean="0"/>
              <a:t>within a finite period of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914400"/>
            <a:ext cx="8229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Reason #2.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50692" y="2590801"/>
            <a:ext cx="7772400" cy="15390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“Concussion” is not a uniform disorder and each person’s response to concussion is unique.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81200" y="4800600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So what do we know about treatment of concussions?</a:t>
            </a:r>
          </a:p>
        </p:txBody>
      </p:sp>
    </p:spTree>
    <p:extLst>
      <p:ext uri="{BB962C8B-B14F-4D97-AF65-F5344CB8AC3E}">
        <p14:creationId xmlns:p14="http://schemas.microsoft.com/office/powerpoint/2010/main" val="162064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321" y="609600"/>
            <a:ext cx="7441354" cy="413708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1905001" y="5292695"/>
            <a:ext cx="8389939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“Unfortunately, there is no ‘magic  bullet’ to cure concussions.”</a:t>
            </a:r>
          </a:p>
        </p:txBody>
      </p:sp>
    </p:spTree>
    <p:extLst>
      <p:ext uri="{BB962C8B-B14F-4D97-AF65-F5344CB8AC3E}">
        <p14:creationId xmlns:p14="http://schemas.microsoft.com/office/powerpoint/2010/main" val="2144118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296275" cy="190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In the </a:t>
            </a:r>
            <a:r>
              <a:rPr lang="en-US" b="1" i="1" dirty="0" smtClean="0"/>
              <a:t>post-injury</a:t>
            </a:r>
            <a:r>
              <a:rPr lang="en-US" dirty="0" smtClean="0"/>
              <a:t> phase, there are currently two accepted ‘treatments’ for concussion: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605088" y="4724400"/>
            <a:ext cx="7172325" cy="1485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Education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352675" y="2971800"/>
            <a:ext cx="7620000" cy="129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Rest</a:t>
            </a:r>
          </a:p>
        </p:txBody>
      </p:sp>
    </p:spTree>
    <p:extLst>
      <p:ext uri="{BB962C8B-B14F-4D97-AF65-F5344CB8AC3E}">
        <p14:creationId xmlns:p14="http://schemas.microsoft.com/office/powerpoint/2010/main" val="21476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752600"/>
            <a:ext cx="7467600" cy="419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79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609600"/>
            <a:ext cx="6690813" cy="312420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2590800" y="4136165"/>
            <a:ext cx="7324506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dirty="0"/>
              <a:t>“In most studies, </a:t>
            </a:r>
            <a:r>
              <a:rPr lang="en-US" sz="3200" b="1" i="1" u="sng" dirty="0"/>
              <a:t>simple education and support</a:t>
            </a:r>
            <a:r>
              <a:rPr lang="en-US" sz="3200" i="1" dirty="0"/>
              <a:t> appeared to benefit individuals with MTBI with respect to somatic and psychological complaints”</a:t>
            </a:r>
          </a:p>
        </p:txBody>
      </p:sp>
    </p:spTree>
    <p:extLst>
      <p:ext uri="{BB962C8B-B14F-4D97-AF65-F5344CB8AC3E}">
        <p14:creationId xmlns:p14="http://schemas.microsoft.com/office/powerpoint/2010/main" val="2650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Education </a:t>
            </a:r>
            <a:endParaRPr lang="en-US" dirty="0"/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early and repeatedly (e.g., in the ER, at the doctor’s office, clinic, etc.);</a:t>
            </a:r>
          </a:p>
          <a:p>
            <a:r>
              <a:rPr lang="en-US" dirty="0" smtClean="0"/>
              <a:t>Promotes ‘normalization’ of symptoms;</a:t>
            </a:r>
          </a:p>
          <a:p>
            <a:r>
              <a:rPr lang="en-US" dirty="0" smtClean="0"/>
              <a:t>Reassurance that typical symptoms are not unusual or weird (“I thought I was going crazy”);</a:t>
            </a:r>
          </a:p>
          <a:p>
            <a:r>
              <a:rPr lang="en-US" dirty="0" smtClean="0"/>
              <a:t> Allows for natural recovery to occur without pressure of external expectations.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83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u="sng" dirty="0" smtClean="0"/>
              <a:t>Symptomatic</a:t>
            </a:r>
            <a:r>
              <a:rPr lang="en-US" dirty="0" smtClean="0"/>
              <a:t> treatment might involve: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724" y="1902942"/>
            <a:ext cx="8229600" cy="3886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Medication for headache, sleep disturbance;</a:t>
            </a:r>
          </a:p>
          <a:p>
            <a:r>
              <a:rPr lang="en-US" dirty="0" smtClean="0"/>
              <a:t>Vestibular therapy for dizziness; </a:t>
            </a:r>
          </a:p>
          <a:p>
            <a:r>
              <a:rPr lang="en-US" dirty="0" smtClean="0"/>
              <a:t>Manual mobilization for neck pain/headaches;</a:t>
            </a:r>
          </a:p>
          <a:p>
            <a:r>
              <a:rPr lang="en-US" dirty="0" smtClean="0"/>
              <a:t>Antidepressants/ </a:t>
            </a:r>
            <a:r>
              <a:rPr lang="en-US" dirty="0" err="1" smtClean="0"/>
              <a:t>anxiolitics</a:t>
            </a:r>
            <a:r>
              <a:rPr lang="en-US" dirty="0" smtClean="0"/>
              <a:t> for mood disturbance;</a:t>
            </a:r>
          </a:p>
          <a:p>
            <a:r>
              <a:rPr lang="en-US" dirty="0" smtClean="0"/>
              <a:t>Cognitive Behavioural Therapy (</a:t>
            </a:r>
            <a:r>
              <a:rPr lang="en-US" dirty="0" err="1" smtClean="0"/>
              <a:t>i.e</a:t>
            </a:r>
            <a:r>
              <a:rPr lang="en-US" dirty="0" smtClean="0"/>
              <a:t>, counselling).</a:t>
            </a:r>
          </a:p>
          <a:p>
            <a:r>
              <a:rPr lang="en-US" dirty="0" smtClean="0"/>
              <a:t>Exercise (everything old is new again)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7024" y="6096001"/>
            <a:ext cx="64770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Ideally, delivered in an interdisciplinary setting.</a:t>
            </a:r>
          </a:p>
        </p:txBody>
      </p:sp>
    </p:spTree>
    <p:extLst>
      <p:ext uri="{BB962C8B-B14F-4D97-AF65-F5344CB8AC3E}">
        <p14:creationId xmlns:p14="http://schemas.microsoft.com/office/powerpoint/2010/main" val="185362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147" y="2570671"/>
            <a:ext cx="8296275" cy="190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Many ‘alternative’ concussion treatments are offered to the public with no efficacy, often at great cost.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2" y="2290673"/>
            <a:ext cx="4419600" cy="12394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32" y="4145673"/>
            <a:ext cx="2158632" cy="17002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85" y="3581238"/>
            <a:ext cx="3321398" cy="26808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35" y="4207586"/>
            <a:ext cx="4839398" cy="1638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1601" y="420962"/>
            <a:ext cx="4874817" cy="1543284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183" y="240124"/>
            <a:ext cx="5552304" cy="1583991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1302" y="2458173"/>
            <a:ext cx="3413401" cy="904473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62359" y="2910408"/>
            <a:ext cx="1009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988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6" y="704850"/>
            <a:ext cx="6646863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2400" y="6232733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PC in his cool anti-concussion shades</a:t>
            </a:r>
          </a:p>
        </p:txBody>
      </p:sp>
    </p:spTree>
    <p:extLst>
      <p:ext uri="{BB962C8B-B14F-4D97-AF65-F5344CB8AC3E}">
        <p14:creationId xmlns:p14="http://schemas.microsoft.com/office/powerpoint/2010/main" val="71629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259" y="2459595"/>
            <a:ext cx="10515600" cy="1325563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CA" dirty="0" smtClean="0"/>
              <a:t>When to Return to… sport…school, work, hobbies, etc. following concussion?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953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CA" dirty="0" smtClean="0"/>
              <a:t>Generally speaking, return to </a:t>
            </a:r>
            <a:r>
              <a:rPr lang="en-CA" i="1" dirty="0" smtClean="0"/>
              <a:t>anything</a:t>
            </a:r>
            <a:r>
              <a:rPr lang="en-CA" dirty="0" smtClean="0"/>
              <a:t> following concussion is: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50787"/>
            <a:ext cx="10515600" cy="2950261"/>
          </a:xfrm>
          <a:ln>
            <a:solidFill>
              <a:schemeClr val="accent5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Based on the person’s </a:t>
            </a:r>
            <a:r>
              <a:rPr lang="en-CA" u="sng" dirty="0" smtClean="0"/>
              <a:t>functional </a:t>
            </a:r>
            <a:r>
              <a:rPr lang="en-CA" dirty="0" smtClean="0"/>
              <a:t>recovery</a:t>
            </a:r>
          </a:p>
          <a:p>
            <a:pPr marL="0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Are symptoms still present?</a:t>
            </a:r>
          </a:p>
          <a:p>
            <a:pPr lvl="1"/>
            <a:r>
              <a:rPr lang="en-CA" dirty="0" smtClean="0"/>
              <a:t>At what frequency and what level?</a:t>
            </a:r>
          </a:p>
          <a:p>
            <a:pPr lvl="1"/>
            <a:r>
              <a:rPr lang="en-CA" dirty="0" smtClean="0"/>
              <a:t>Can the person exercise without </a:t>
            </a:r>
            <a:r>
              <a:rPr lang="en-CA" u="sng" dirty="0" smtClean="0"/>
              <a:t>significant</a:t>
            </a:r>
            <a:r>
              <a:rPr lang="en-CA" dirty="0" smtClean="0"/>
              <a:t> provocation of symptoms?</a:t>
            </a:r>
          </a:p>
          <a:p>
            <a:pPr lvl="1"/>
            <a:r>
              <a:rPr lang="en-CA" dirty="0" smtClean="0"/>
              <a:t>Is there any indication of any other medical/psychological condition to account for the symptoms? (e.g., neck dysfunction, GAD)?</a:t>
            </a:r>
          </a:p>
          <a:p>
            <a:pPr lvl="1"/>
            <a:r>
              <a:rPr lang="en-CA" dirty="0" smtClean="0"/>
              <a:t>Is the patient neurologically ‘normal’?</a:t>
            </a:r>
          </a:p>
          <a:p>
            <a:pPr marL="457200" lvl="1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9023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CA" dirty="0" smtClean="0"/>
              <a:t>Some evidence that clinical recovery occurs before physiological recovery, so…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2616"/>
            <a:ext cx="10515600" cy="2388029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If returning to sport</a:t>
            </a:r>
          </a:p>
          <a:p>
            <a:pPr lvl="1"/>
            <a:r>
              <a:rPr lang="en-CA" dirty="0" smtClean="0"/>
              <a:t>Initial period of rest (24-48 hours); and significant reduction in symptom burden</a:t>
            </a:r>
          </a:p>
          <a:p>
            <a:pPr lvl="1"/>
            <a:r>
              <a:rPr lang="en-CA" dirty="0" smtClean="0"/>
              <a:t>Gradual introduction to exercise at increasing levels, at 24 hour intervals (6 intervals, so minimum 7-8 days)</a:t>
            </a:r>
          </a:p>
          <a:p>
            <a:pPr lvl="1"/>
            <a:r>
              <a:rPr lang="en-CA" dirty="0" smtClean="0"/>
              <a:t>If symptoms provoked at any level, wait one day and then return to the plan. </a:t>
            </a:r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22639" y="4522573"/>
            <a:ext cx="10515600" cy="157548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No more “dark room” therapy</a:t>
            </a:r>
          </a:p>
          <a:p>
            <a:pPr lvl="1"/>
            <a:r>
              <a:rPr lang="en-CA" dirty="0" smtClean="0"/>
              <a:t>No more “total rest until asymptomatic”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CA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69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4" y="380843"/>
            <a:ext cx="8591992" cy="6096313"/>
          </a:xfrm>
          <a:prstGeom prst="rect">
            <a:avLst/>
          </a:prstGeom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77848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6741"/>
            <a:ext cx="10515600" cy="1325563"/>
          </a:xfrm>
          <a:ln>
            <a:solidFill>
              <a:schemeClr val="accent5"/>
            </a:solidFill>
          </a:ln>
        </p:spPr>
        <p:txBody>
          <a:bodyPr/>
          <a:lstStyle/>
          <a:p>
            <a:r>
              <a:rPr lang="en-CA" dirty="0" smtClean="0"/>
              <a:t>Caveats &amp; Cautions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5844"/>
            <a:ext cx="10515600" cy="2388029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5"/>
                </a:solidFill>
              </a:rPr>
              <a:t>If returning to sport</a:t>
            </a:r>
          </a:p>
          <a:p>
            <a:pPr lvl="1"/>
            <a:r>
              <a:rPr lang="en-CA" dirty="0" smtClean="0"/>
              <a:t>Numerous prior concussions with increasing symptom burden each occurrence = </a:t>
            </a:r>
            <a:r>
              <a:rPr lang="en-CA" dirty="0" smtClean="0">
                <a:solidFill>
                  <a:srgbClr val="FF0000"/>
                </a:solidFill>
              </a:rPr>
              <a:t>BAD</a:t>
            </a:r>
          </a:p>
          <a:p>
            <a:pPr lvl="1"/>
            <a:r>
              <a:rPr lang="en-CA" dirty="0" smtClean="0"/>
              <a:t>Non-removal from play when symptomatic = </a:t>
            </a:r>
            <a:r>
              <a:rPr lang="en-CA" dirty="0" smtClean="0">
                <a:solidFill>
                  <a:srgbClr val="FF0000"/>
                </a:solidFill>
              </a:rPr>
              <a:t>BAD</a:t>
            </a:r>
          </a:p>
          <a:p>
            <a:pPr marL="457200" lvl="1" indent="0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4524932"/>
            <a:ext cx="10515600" cy="11177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>
                <a:solidFill>
                  <a:schemeClr val="accent5"/>
                </a:solidFill>
              </a:rPr>
              <a:t>Advice?</a:t>
            </a:r>
          </a:p>
          <a:p>
            <a:pPr lvl="1"/>
            <a:r>
              <a:rPr lang="en-CA" dirty="0" smtClean="0"/>
              <a:t>Consider retirement from sport (especially contact sports)</a:t>
            </a:r>
            <a:endParaRPr lang="en-CA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CA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79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0147" y="2570671"/>
            <a:ext cx="8296275" cy="190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Concussion ‘prevention’ devices should be carefully scrutinized for claims.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8855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33401"/>
            <a:ext cx="8547100" cy="558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1827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609600"/>
            <a:ext cx="3975209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0800000">
            <a:off x="8153400" y="3761448"/>
            <a:ext cx="2057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764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411" y="217377"/>
            <a:ext cx="7201270" cy="49786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68227" y="5540660"/>
            <a:ext cx="4465637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209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23" y="4314603"/>
            <a:ext cx="3320495" cy="216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23" y="1735673"/>
            <a:ext cx="3239863" cy="212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1666197"/>
            <a:ext cx="2456829" cy="215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4343401"/>
            <a:ext cx="2831243" cy="213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2106827" y="270901"/>
            <a:ext cx="8229600" cy="1008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Concussions are not exclusive to sports: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1" y="5344955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MVAs - #2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7351" y="2742301"/>
            <a:ext cx="1152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Falls  - #1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96256" y="2465303"/>
            <a:ext cx="1331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related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36750" y="497667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Assaults</a:t>
            </a:r>
          </a:p>
        </p:txBody>
      </p:sp>
    </p:spTree>
    <p:extLst>
      <p:ext uri="{BB962C8B-B14F-4D97-AF65-F5344CB8AC3E}">
        <p14:creationId xmlns:p14="http://schemas.microsoft.com/office/powerpoint/2010/main" val="28161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9913" y="2662881"/>
            <a:ext cx="5515232" cy="1143000"/>
          </a:xfrm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‘Concussion’=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7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037" y="205938"/>
            <a:ext cx="7921413" cy="63709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Left Arrow 2"/>
          <p:cNvSpPr/>
          <p:nvPr/>
        </p:nvSpPr>
        <p:spPr>
          <a:xfrm>
            <a:off x="10064416" y="1287379"/>
            <a:ext cx="1443789" cy="29477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615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163318"/>
              </p:ext>
            </p:extLst>
          </p:nvPr>
        </p:nvGraphicFramePr>
        <p:xfrm>
          <a:off x="2881312" y="1454150"/>
          <a:ext cx="6429375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8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95" y="304800"/>
            <a:ext cx="3902133" cy="5610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670" y="304801"/>
            <a:ext cx="3914355" cy="5613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6172201"/>
            <a:ext cx="538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Toronto Rehab Magazine – Fall 2001</a:t>
            </a:r>
          </a:p>
        </p:txBody>
      </p:sp>
    </p:spTree>
    <p:extLst>
      <p:ext uri="{BB962C8B-B14F-4D97-AF65-F5344CB8AC3E}">
        <p14:creationId xmlns:p14="http://schemas.microsoft.com/office/powerpoint/2010/main" val="1935802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5891</TotalTime>
  <Words>1477</Words>
  <Application>Microsoft Office PowerPoint</Application>
  <PresentationFormat>Custom</PresentationFormat>
  <Paragraphs>212</Paragraphs>
  <Slides>49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 The science and clinical management of concussion </vt:lpstr>
      <vt:lpstr>Overview</vt:lpstr>
      <vt:lpstr>PowerPoint Presentation</vt:lpstr>
      <vt:lpstr>PowerPoint Presentation</vt:lpstr>
      <vt:lpstr>PowerPoint Presentation</vt:lpstr>
      <vt:lpstr>‘Concussion’= Research</vt:lpstr>
      <vt:lpstr>PowerPoint Presentation</vt:lpstr>
      <vt:lpstr>PowerPoint Presentation</vt:lpstr>
      <vt:lpstr>PowerPoint Presentation</vt:lpstr>
      <vt:lpstr>What is a concussion?</vt:lpstr>
      <vt:lpstr>PowerPoint Presentation</vt:lpstr>
      <vt:lpstr>PowerPoint Presentation</vt:lpstr>
      <vt:lpstr>PowerPoint Presentation</vt:lpstr>
      <vt:lpstr>‘Concussion’ is a type of traumatic brain injury.</vt:lpstr>
      <vt:lpstr>PowerPoint Presentation</vt:lpstr>
      <vt:lpstr>PowerPoint Presentation</vt:lpstr>
      <vt:lpstr>What does a concussion look like?</vt:lpstr>
      <vt:lpstr>What happens?</vt:lpstr>
      <vt:lpstr>Some Visible Signs of Concussion </vt:lpstr>
      <vt:lpstr>Symptoms of Concussion</vt:lpstr>
      <vt:lpstr>Challenges in Evaluation and Management</vt:lpstr>
      <vt:lpstr>Characteristics of Concussion in a Sample of High School Students*</vt:lpstr>
      <vt:lpstr>Recovery from Concussion:</vt:lpstr>
      <vt:lpstr>PowerPoint Presentation</vt:lpstr>
      <vt:lpstr>PowerPoint Presentation</vt:lpstr>
      <vt:lpstr>PowerPoint Presentation</vt:lpstr>
      <vt:lpstr>PowerPoint Presentation</vt:lpstr>
      <vt:lpstr>Possible Risk Factors for delayed recovery</vt:lpstr>
      <vt:lpstr>Treatment &amp; Prevention</vt:lpstr>
      <vt:lpstr>PowerPoint Presentation</vt:lpstr>
      <vt:lpstr>Reason #1.</vt:lpstr>
      <vt:lpstr>PowerPoint Presentation</vt:lpstr>
      <vt:lpstr>PowerPoint Presentation</vt:lpstr>
      <vt:lpstr>In the post-injury phase, there are currently two accepted ‘treatments’ for concussion:</vt:lpstr>
      <vt:lpstr>Rest</vt:lpstr>
      <vt:lpstr>PowerPoint Presentation</vt:lpstr>
      <vt:lpstr>Education </vt:lpstr>
      <vt:lpstr>Symptomatic treatment might involve:</vt:lpstr>
      <vt:lpstr>Many ‘alternative’ concussion treatments are offered to the public with no efficacy, often at great cost.</vt:lpstr>
      <vt:lpstr>PowerPoint Presentation</vt:lpstr>
      <vt:lpstr>When to Return to… sport…school, work, hobbies, etc. following concussion? </vt:lpstr>
      <vt:lpstr>Generally speaking, return to anything following concussion is:</vt:lpstr>
      <vt:lpstr>Some evidence that clinical recovery occurs before physiological recovery, so…</vt:lpstr>
      <vt:lpstr>PowerPoint Presentation</vt:lpstr>
      <vt:lpstr>Caveats &amp; Cautions</vt:lpstr>
      <vt:lpstr>Concussion ‘prevention’ devices should be carefully scrutinized for claims.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Comper</dc:creator>
  <cp:lastModifiedBy>Connor Nielen</cp:lastModifiedBy>
  <cp:revision>139</cp:revision>
  <dcterms:created xsi:type="dcterms:W3CDTF">2016-06-12T16:00:41Z</dcterms:created>
  <dcterms:modified xsi:type="dcterms:W3CDTF">2017-10-30T17:34:28Z</dcterms:modified>
</cp:coreProperties>
</file>